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crdownload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301" r:id="rId4"/>
    <p:sldId id="299" r:id="rId5"/>
    <p:sldId id="308" r:id="rId6"/>
    <p:sldId id="262" r:id="rId7"/>
    <p:sldId id="304" r:id="rId8"/>
    <p:sldId id="269" r:id="rId9"/>
    <p:sldId id="307" r:id="rId10"/>
    <p:sldId id="305" r:id="rId11"/>
    <p:sldId id="263" r:id="rId12"/>
    <p:sldId id="284" r:id="rId13"/>
    <p:sldId id="295" r:id="rId14"/>
    <p:sldId id="285" r:id="rId15"/>
    <p:sldId id="286" r:id="rId16"/>
    <p:sldId id="288" r:id="rId17"/>
    <p:sldId id="287" r:id="rId18"/>
    <p:sldId id="300" r:id="rId19"/>
    <p:sldId id="310" r:id="rId20"/>
    <p:sldId id="309" r:id="rId21"/>
    <p:sldId id="311" r:id="rId22"/>
    <p:sldId id="312" r:id="rId23"/>
    <p:sldId id="293" r:id="rId24"/>
    <p:sldId id="313" r:id="rId25"/>
    <p:sldId id="294" r:id="rId26"/>
    <p:sldId id="296" r:id="rId27"/>
  </p:sldIdLst>
  <p:sldSz cx="9144000" cy="5143500" type="screen16x9"/>
  <p:notesSz cx="6858000" cy="9144000"/>
  <p:embeddedFontLst>
    <p:embeddedFont>
      <p:font typeface="Merriweather" panose="020B0604020202020204" charset="0"/>
      <p:regular r:id="rId29"/>
      <p:bold r:id="rId30"/>
      <p:italic r:id="rId31"/>
      <p:boldItalic r:id="rId32"/>
    </p:embeddedFont>
    <p:embeddedFont>
      <p:font typeface="Pacifico" panose="020B0604020202020204" charset="0"/>
      <p:regular r:id="rId33"/>
    </p:embeddedFont>
    <p:embeddedFont>
      <p:font typeface="Caveat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2B44"/>
    <a:srgbClr val="C5C5C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93" d="100"/>
          <a:sy n="93" d="100"/>
        </p:scale>
        <p:origin x="40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18F94F-33CC-4186-BB01-3D69A3EC79EC}" type="doc">
      <dgm:prSet loTypeId="urn:microsoft.com/office/officeart/2005/8/layout/hierarchy2" loCatId="hierarchy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61CC5E45-7ED8-4800-8FDE-A78D6B66D401}">
      <dgm:prSet phldrT="[Texte]" custT="1"/>
      <dgm:spPr>
        <a:solidFill>
          <a:schemeClr val="accent5">
            <a:alpha val="81000"/>
          </a:schemeClr>
        </a:solidFill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fr-FR" sz="1600" noProof="0" dirty="0" smtClean="0">
              <a:solidFill>
                <a:schemeClr val="tx1"/>
              </a:solidFill>
              <a:latin typeface="Merriweather" panose="020B0604020202020204" charset="0"/>
            </a:rPr>
            <a:t>Formule</a:t>
          </a:r>
          <a:r>
            <a:rPr lang="en-US" sz="160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fr-FR" sz="1600" noProof="0" dirty="0" smtClean="0">
              <a:solidFill>
                <a:schemeClr val="tx1"/>
              </a:solidFill>
              <a:latin typeface="Merriweather" panose="020B0604020202020204" charset="0"/>
            </a:rPr>
            <a:t>Empirique</a:t>
          </a:r>
          <a:endParaRPr lang="fr-FR" sz="1600" noProof="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8A4D3750-9DB8-4D1A-8554-3E56581E33E7}" type="parTrans" cxnId="{858FBBEE-EE08-4C9E-8769-E272F8CD4856}">
      <dgm:prSet/>
      <dgm:spPr/>
      <dgm:t>
        <a:bodyPr/>
        <a:lstStyle/>
        <a:p>
          <a:endParaRPr lang="fr-FR"/>
        </a:p>
      </dgm:t>
    </dgm:pt>
    <dgm:pt modelId="{E7BF467D-6D2B-446C-A7E5-32B4547B05EF}" type="sibTrans" cxnId="{858FBBEE-EE08-4C9E-8769-E272F8CD4856}">
      <dgm:prSet/>
      <dgm:spPr/>
      <dgm:t>
        <a:bodyPr/>
        <a:lstStyle/>
        <a:p>
          <a:endParaRPr lang="fr-FR"/>
        </a:p>
      </dgm:t>
    </dgm:pt>
    <dgm:pt modelId="{F7E69404-91D5-4511-887C-2C64C42FFBDC}">
      <dgm:prSet phldrT="[Texte]" custT="1"/>
      <dgm:spPr>
        <a:solidFill>
          <a:schemeClr val="accent5">
            <a:alpha val="81000"/>
          </a:schemeClr>
        </a:solidFill>
      </dgm:spPr>
      <dgm:t>
        <a:bodyPr/>
        <a:lstStyle/>
        <a:p>
          <a:r>
            <a:rPr lang="en-US" sz="1050" dirty="0" smtClean="0">
              <a:solidFill>
                <a:schemeClr val="tx1"/>
              </a:solidFill>
              <a:latin typeface="Merriweather" panose="020B0604020202020204" charset="0"/>
            </a:rPr>
            <a:t>(</a:t>
          </a:r>
          <a:r>
            <a:rPr lang="fr-FR" sz="1050" noProof="0" dirty="0" smtClean="0">
              <a:solidFill>
                <a:schemeClr val="tx1"/>
              </a:solidFill>
              <a:latin typeface="Merriweather" panose="020B0604020202020204" charset="0"/>
            </a:rPr>
            <a:t>météo</a:t>
          </a:r>
          <a:r>
            <a:rPr lang="en-US" sz="1050" dirty="0" smtClean="0">
              <a:solidFill>
                <a:schemeClr val="tx1"/>
              </a:solidFill>
              <a:latin typeface="Merriweather" panose="020B0604020202020204" charset="0"/>
            </a:rPr>
            <a:t>, Relation </a:t>
          </a:r>
          <a:r>
            <a:rPr lang="fr-FR" sz="1050" noProof="0" dirty="0" smtClean="0">
              <a:solidFill>
                <a:schemeClr val="tx1"/>
              </a:solidFill>
              <a:latin typeface="Merriweather" panose="020B0604020202020204" charset="0"/>
            </a:rPr>
            <a:t>Linéaire</a:t>
          </a:r>
          <a:r>
            <a:rPr lang="en-US" sz="105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en-US" sz="1050" dirty="0" err="1" smtClean="0">
              <a:solidFill>
                <a:schemeClr val="tx1"/>
              </a:solidFill>
              <a:latin typeface="Merriweather" panose="020B0604020202020204" charset="0"/>
            </a:rPr>
            <a:t>multivariée</a:t>
          </a:r>
          <a:r>
            <a:rPr lang="en-US" sz="1050" dirty="0" smtClean="0">
              <a:solidFill>
                <a:schemeClr val="tx1"/>
              </a:solidFill>
              <a:latin typeface="Merriweather" panose="020B0604020202020204" charset="0"/>
            </a:rPr>
            <a:t> HS)</a:t>
          </a:r>
          <a:endParaRPr lang="fr-FR" sz="105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E73D3134-F6A7-4522-A96C-7DF049127EA8}" type="parTrans" cxnId="{0F29751D-129D-4A1C-9736-BFEA158B1861}">
      <dgm:prSet/>
      <dgm:spPr/>
      <dgm:t>
        <a:bodyPr/>
        <a:lstStyle/>
        <a:p>
          <a:endParaRPr lang="fr-FR"/>
        </a:p>
      </dgm:t>
    </dgm:pt>
    <dgm:pt modelId="{B4CA3E95-EECC-4C05-A51C-04F7EAC17D00}" type="sibTrans" cxnId="{0F29751D-129D-4A1C-9736-BFEA158B1861}">
      <dgm:prSet/>
      <dgm:spPr/>
      <dgm:t>
        <a:bodyPr/>
        <a:lstStyle/>
        <a:p>
          <a:endParaRPr lang="fr-FR"/>
        </a:p>
      </dgm:t>
    </dgm:pt>
    <dgm:pt modelId="{4805814E-FA7C-4D2F-98E9-934AD0ABD9AF}">
      <dgm:prSet phldrT="[Texte]" custT="1"/>
      <dgm:spPr>
        <a:solidFill>
          <a:schemeClr val="accent5">
            <a:alpha val="81000"/>
          </a:schemeClr>
        </a:solidFill>
      </dgm:spPr>
      <dgm:t>
        <a:bodyPr/>
        <a:lstStyle/>
        <a:p>
          <a:r>
            <a:rPr lang="fr-FR" sz="1050" dirty="0" smtClean="0">
              <a:solidFill>
                <a:schemeClr val="tx1"/>
              </a:solidFill>
              <a:latin typeface="Merriweather" panose="020B0604020202020204" charset="0"/>
            </a:rPr>
            <a:t> Jackson [15]</a:t>
          </a:r>
          <a:endParaRPr lang="fr-FR" sz="105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02C1F361-F713-4F56-ABE7-6DC1DEB56673}" type="parTrans" cxnId="{D820CF83-8E87-4FC7-93DE-885C1C6D509D}">
      <dgm:prSet/>
      <dgm:spPr/>
      <dgm:t>
        <a:bodyPr/>
        <a:lstStyle/>
        <a:p>
          <a:endParaRPr lang="fr-FR"/>
        </a:p>
      </dgm:t>
    </dgm:pt>
    <dgm:pt modelId="{D029B25D-72BA-4741-AEEB-DF4C51BB2F86}" type="sibTrans" cxnId="{D820CF83-8E87-4FC7-93DE-885C1C6D509D}">
      <dgm:prSet/>
      <dgm:spPr/>
      <dgm:t>
        <a:bodyPr/>
        <a:lstStyle/>
        <a:p>
          <a:endParaRPr lang="fr-FR"/>
        </a:p>
      </dgm:t>
    </dgm:pt>
    <dgm:pt modelId="{F7E21939-BA2A-47E5-BBEB-B275FC4D50AC}">
      <dgm:prSet phldrT="[Texte]" custT="1"/>
      <dgm:spPr>
        <a:solidFill>
          <a:schemeClr val="accent5">
            <a:alpha val="81000"/>
          </a:schemeClr>
        </a:solidFill>
      </dgm:spPr>
      <dgm:t>
        <a:bodyPr/>
        <a:lstStyle/>
        <a:p>
          <a:r>
            <a:rPr lang="fr-FR" sz="105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fr-FR" sz="1050" dirty="0" err="1" smtClean="0">
              <a:solidFill>
                <a:schemeClr val="tx1"/>
              </a:solidFill>
              <a:latin typeface="Merriweather" panose="020B0604020202020204" charset="0"/>
            </a:rPr>
            <a:t>Xiaofeng</a:t>
          </a:r>
          <a:r>
            <a:rPr lang="fr-FR" sz="1050" dirty="0" smtClean="0">
              <a:solidFill>
                <a:schemeClr val="tx1"/>
              </a:solidFill>
              <a:latin typeface="Merriweather" panose="020B0604020202020204" charset="0"/>
            </a:rPr>
            <a:t> et al. </a:t>
          </a:r>
          <a:r>
            <a:rPr lang="en-US" sz="1050" dirty="0" smtClean="0">
              <a:solidFill>
                <a:schemeClr val="tx1"/>
              </a:solidFill>
              <a:latin typeface="Merriweather" panose="020B0604020202020204" charset="0"/>
            </a:rPr>
            <a:t>[14] </a:t>
          </a:r>
          <a:endParaRPr lang="fr-FR" sz="105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A6230AD6-3586-426D-9DE1-1A6EC59338DB}" type="parTrans" cxnId="{0E6C5B7F-270B-4974-8E5D-676A6D8CC2EB}">
      <dgm:prSet/>
      <dgm:spPr/>
      <dgm:t>
        <a:bodyPr/>
        <a:lstStyle/>
        <a:p>
          <a:endParaRPr lang="fr-FR"/>
        </a:p>
      </dgm:t>
    </dgm:pt>
    <dgm:pt modelId="{8FDB7BBE-52D1-4C61-B3B4-DB95FC0F7406}" type="sibTrans" cxnId="{0E6C5B7F-270B-4974-8E5D-676A6D8CC2EB}">
      <dgm:prSet/>
      <dgm:spPr/>
      <dgm:t>
        <a:bodyPr/>
        <a:lstStyle/>
        <a:p>
          <a:endParaRPr lang="fr-FR"/>
        </a:p>
      </dgm:t>
    </dgm:pt>
    <dgm:pt modelId="{B3B0F1FB-9883-4412-B9E2-EC4A9F4B75BF}">
      <dgm:prSet phldrT="[Texte]" custT="1"/>
      <dgm:spPr>
        <a:solidFill>
          <a:schemeClr val="accent5">
            <a:alpha val="81000"/>
          </a:schemeClr>
        </a:solidFill>
      </dgm:spPr>
      <dgm:t>
        <a:bodyPr/>
        <a:lstStyle/>
        <a:p>
          <a:r>
            <a:rPr lang="fr-FR" sz="1050" dirty="0" smtClean="0">
              <a:solidFill>
                <a:schemeClr val="tx1"/>
              </a:solidFill>
              <a:latin typeface="Merriweather" panose="020B0604020202020204" charset="0"/>
            </a:rPr>
            <a:t>Instrument de Réflectométrie dans le domaine temporel</a:t>
          </a:r>
          <a:endParaRPr lang="fr-FR" sz="105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3A897999-D59F-4128-87FB-D098F200DBC8}" type="parTrans" cxnId="{18998C72-7515-4CD3-AE91-9591C38217D2}">
      <dgm:prSet/>
      <dgm:spPr/>
      <dgm:t>
        <a:bodyPr/>
        <a:lstStyle/>
        <a:p>
          <a:endParaRPr lang="fr-FR"/>
        </a:p>
      </dgm:t>
    </dgm:pt>
    <dgm:pt modelId="{0FD0C780-C018-4BD8-A288-DD926DE0228C}" type="sibTrans" cxnId="{18998C72-7515-4CD3-AE91-9591C38217D2}">
      <dgm:prSet/>
      <dgm:spPr/>
      <dgm:t>
        <a:bodyPr/>
        <a:lstStyle/>
        <a:p>
          <a:endParaRPr lang="fr-FR"/>
        </a:p>
      </dgm:t>
    </dgm:pt>
    <dgm:pt modelId="{63D00D1D-DAAF-4A5C-AF8C-4D84D705C010}" type="pres">
      <dgm:prSet presAssocID="{AD18F94F-33CC-4186-BB01-3D69A3EC79E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275F204-C620-407F-BD34-6EF808C49830}" type="pres">
      <dgm:prSet presAssocID="{61CC5E45-7ED8-4800-8FDE-A78D6B66D401}" presName="root1" presStyleCnt="0"/>
      <dgm:spPr/>
    </dgm:pt>
    <dgm:pt modelId="{BD704AC2-63DB-428C-B2B2-A6070866A6F6}" type="pres">
      <dgm:prSet presAssocID="{61CC5E45-7ED8-4800-8FDE-A78D6B66D401}" presName="LevelOneTextNode" presStyleLbl="node0" presStyleIdx="0" presStyleCnt="1" custScaleY="67749" custLinFactNeighborY="-315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94FD38E-1C96-4334-95EA-1FE040770F01}" type="pres">
      <dgm:prSet presAssocID="{61CC5E45-7ED8-4800-8FDE-A78D6B66D401}" presName="level2hierChild" presStyleCnt="0"/>
      <dgm:spPr/>
    </dgm:pt>
    <dgm:pt modelId="{3BA81502-DD3C-47AD-8B1C-F6D37FEDFA7E}" type="pres">
      <dgm:prSet presAssocID="{E73D3134-F6A7-4522-A96C-7DF049127EA8}" presName="conn2-1" presStyleLbl="parChTrans1D2" presStyleIdx="0" presStyleCnt="2"/>
      <dgm:spPr/>
      <dgm:t>
        <a:bodyPr/>
        <a:lstStyle/>
        <a:p>
          <a:endParaRPr lang="fr-FR"/>
        </a:p>
      </dgm:t>
    </dgm:pt>
    <dgm:pt modelId="{843FBC54-8A33-4427-8C93-58C070E3CA6C}" type="pres">
      <dgm:prSet presAssocID="{E73D3134-F6A7-4522-A96C-7DF049127EA8}" presName="connTx" presStyleLbl="parChTrans1D2" presStyleIdx="0" presStyleCnt="2"/>
      <dgm:spPr/>
      <dgm:t>
        <a:bodyPr/>
        <a:lstStyle/>
        <a:p>
          <a:endParaRPr lang="fr-FR"/>
        </a:p>
      </dgm:t>
    </dgm:pt>
    <dgm:pt modelId="{0E7FB50D-73D2-4DB3-B533-1B017883FDEE}" type="pres">
      <dgm:prSet presAssocID="{F7E69404-91D5-4511-887C-2C64C42FFBDC}" presName="root2" presStyleCnt="0"/>
      <dgm:spPr/>
    </dgm:pt>
    <dgm:pt modelId="{60618AF0-0363-405E-914D-0C0817178BCE}" type="pres">
      <dgm:prSet presAssocID="{F7E69404-91D5-4511-887C-2C64C42FFBDC}" presName="LevelTwoTextNode" presStyleLbl="node2" presStyleIdx="0" presStyleCnt="2" custScaleX="15608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FE59A9B-2364-4591-B015-51A019C9DAF5}" type="pres">
      <dgm:prSet presAssocID="{F7E69404-91D5-4511-887C-2C64C42FFBDC}" presName="level3hierChild" presStyleCnt="0"/>
      <dgm:spPr/>
    </dgm:pt>
    <dgm:pt modelId="{C247CB61-9606-4D17-93F7-C0E3B057D693}" type="pres">
      <dgm:prSet presAssocID="{A6230AD6-3586-426D-9DE1-1A6EC59338DB}" presName="conn2-1" presStyleLbl="parChTrans1D3" presStyleIdx="0" presStyleCnt="2"/>
      <dgm:spPr/>
      <dgm:t>
        <a:bodyPr/>
        <a:lstStyle/>
        <a:p>
          <a:endParaRPr lang="fr-FR"/>
        </a:p>
      </dgm:t>
    </dgm:pt>
    <dgm:pt modelId="{6F2E0C76-EF1F-411D-80B0-C93FF9615423}" type="pres">
      <dgm:prSet presAssocID="{A6230AD6-3586-426D-9DE1-1A6EC59338DB}" presName="connTx" presStyleLbl="parChTrans1D3" presStyleIdx="0" presStyleCnt="2"/>
      <dgm:spPr/>
      <dgm:t>
        <a:bodyPr/>
        <a:lstStyle/>
        <a:p>
          <a:endParaRPr lang="fr-FR"/>
        </a:p>
      </dgm:t>
    </dgm:pt>
    <dgm:pt modelId="{27912B98-89F3-4E1D-B0B2-B8F26DBC540F}" type="pres">
      <dgm:prSet presAssocID="{F7E21939-BA2A-47E5-BBEB-B275FC4D50AC}" presName="root2" presStyleCnt="0"/>
      <dgm:spPr/>
    </dgm:pt>
    <dgm:pt modelId="{18E18B92-9037-4BFD-9861-B63C45BB20B7}" type="pres">
      <dgm:prSet presAssocID="{F7E21939-BA2A-47E5-BBEB-B275FC4D50AC}" presName="LevelTwoTextNode" presStyleLbl="node3" presStyleIdx="0" presStyleCnt="2" custScaleX="113141" custLinFactNeighborY="-170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B78823B-0A54-4F37-99E7-A2B216203DB7}" type="pres">
      <dgm:prSet presAssocID="{F7E21939-BA2A-47E5-BBEB-B275FC4D50AC}" presName="level3hierChild" presStyleCnt="0"/>
      <dgm:spPr/>
    </dgm:pt>
    <dgm:pt modelId="{62BA8873-0176-47C5-B81F-0788F07D883F}" type="pres">
      <dgm:prSet presAssocID="{3A897999-D59F-4128-87FB-D098F200DBC8}" presName="conn2-1" presStyleLbl="parChTrans1D2" presStyleIdx="1" presStyleCnt="2"/>
      <dgm:spPr/>
      <dgm:t>
        <a:bodyPr/>
        <a:lstStyle/>
        <a:p>
          <a:endParaRPr lang="fr-FR"/>
        </a:p>
      </dgm:t>
    </dgm:pt>
    <dgm:pt modelId="{67329E5A-3CFA-400F-8A90-CC22564DBD27}" type="pres">
      <dgm:prSet presAssocID="{3A897999-D59F-4128-87FB-D098F200DBC8}" presName="connTx" presStyleLbl="parChTrans1D2" presStyleIdx="1" presStyleCnt="2"/>
      <dgm:spPr/>
      <dgm:t>
        <a:bodyPr/>
        <a:lstStyle/>
        <a:p>
          <a:endParaRPr lang="fr-FR"/>
        </a:p>
      </dgm:t>
    </dgm:pt>
    <dgm:pt modelId="{F9B8FD2E-2551-4499-9B03-388316D0DEF0}" type="pres">
      <dgm:prSet presAssocID="{B3B0F1FB-9883-4412-B9E2-EC4A9F4B75BF}" presName="root2" presStyleCnt="0"/>
      <dgm:spPr/>
    </dgm:pt>
    <dgm:pt modelId="{EC67D98B-F0BC-4FEC-93E3-18B9414360DA}" type="pres">
      <dgm:prSet presAssocID="{B3B0F1FB-9883-4412-B9E2-EC4A9F4B75BF}" presName="LevelTwoTextNode" presStyleLbl="node2" presStyleIdx="1" presStyleCnt="2" custScaleX="16022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2137D70-67BE-48F5-94F0-89EB5B329E05}" type="pres">
      <dgm:prSet presAssocID="{B3B0F1FB-9883-4412-B9E2-EC4A9F4B75BF}" presName="level3hierChild" presStyleCnt="0"/>
      <dgm:spPr/>
    </dgm:pt>
    <dgm:pt modelId="{7D143120-DAB2-49A8-9FE2-D57EFC6AAA3F}" type="pres">
      <dgm:prSet presAssocID="{02C1F361-F713-4F56-ABE7-6DC1DEB56673}" presName="conn2-1" presStyleLbl="parChTrans1D3" presStyleIdx="1" presStyleCnt="2"/>
      <dgm:spPr/>
      <dgm:t>
        <a:bodyPr/>
        <a:lstStyle/>
        <a:p>
          <a:endParaRPr lang="fr-FR"/>
        </a:p>
      </dgm:t>
    </dgm:pt>
    <dgm:pt modelId="{4681B640-BDC4-41C1-82F5-6331ADDD8EB0}" type="pres">
      <dgm:prSet presAssocID="{02C1F361-F713-4F56-ABE7-6DC1DEB56673}" presName="connTx" presStyleLbl="parChTrans1D3" presStyleIdx="1" presStyleCnt="2"/>
      <dgm:spPr/>
      <dgm:t>
        <a:bodyPr/>
        <a:lstStyle/>
        <a:p>
          <a:endParaRPr lang="fr-FR"/>
        </a:p>
      </dgm:t>
    </dgm:pt>
    <dgm:pt modelId="{B28058EB-E93B-4B58-94E7-F659B28FAC18}" type="pres">
      <dgm:prSet presAssocID="{4805814E-FA7C-4D2F-98E9-934AD0ABD9AF}" presName="root2" presStyleCnt="0"/>
      <dgm:spPr/>
    </dgm:pt>
    <dgm:pt modelId="{BC189D22-68F9-4315-B29C-DE18DFAE7D0F}" type="pres">
      <dgm:prSet presAssocID="{4805814E-FA7C-4D2F-98E9-934AD0ABD9AF}" presName="LevelTwoTextNode" presStyleLbl="node3" presStyleIdx="1" presStyleCnt="2" custScaleX="10792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5EE8F34-52DE-4E42-AC3F-74DEEAC1F5D1}" type="pres">
      <dgm:prSet presAssocID="{4805814E-FA7C-4D2F-98E9-934AD0ABD9AF}" presName="level3hierChild" presStyleCnt="0"/>
      <dgm:spPr/>
    </dgm:pt>
  </dgm:ptLst>
  <dgm:cxnLst>
    <dgm:cxn modelId="{B43305AB-1406-4D4C-818D-9DEAD92C9B23}" type="presOf" srcId="{F7E21939-BA2A-47E5-BBEB-B275FC4D50AC}" destId="{18E18B92-9037-4BFD-9861-B63C45BB20B7}" srcOrd="0" destOrd="0" presId="urn:microsoft.com/office/officeart/2005/8/layout/hierarchy2"/>
    <dgm:cxn modelId="{9D3EB44E-0A6C-41D2-AED7-1B62569A1F8C}" type="presOf" srcId="{A6230AD6-3586-426D-9DE1-1A6EC59338DB}" destId="{6F2E0C76-EF1F-411D-80B0-C93FF9615423}" srcOrd="1" destOrd="0" presId="urn:microsoft.com/office/officeart/2005/8/layout/hierarchy2"/>
    <dgm:cxn modelId="{604A09EA-0B26-40C8-9DB9-700C69663E48}" type="presOf" srcId="{E73D3134-F6A7-4522-A96C-7DF049127EA8}" destId="{3BA81502-DD3C-47AD-8B1C-F6D37FEDFA7E}" srcOrd="0" destOrd="0" presId="urn:microsoft.com/office/officeart/2005/8/layout/hierarchy2"/>
    <dgm:cxn modelId="{0E6C5B7F-270B-4974-8E5D-676A6D8CC2EB}" srcId="{F7E69404-91D5-4511-887C-2C64C42FFBDC}" destId="{F7E21939-BA2A-47E5-BBEB-B275FC4D50AC}" srcOrd="0" destOrd="0" parTransId="{A6230AD6-3586-426D-9DE1-1A6EC59338DB}" sibTransId="{8FDB7BBE-52D1-4C61-B3B4-DB95FC0F7406}"/>
    <dgm:cxn modelId="{D820CF83-8E87-4FC7-93DE-885C1C6D509D}" srcId="{B3B0F1FB-9883-4412-B9E2-EC4A9F4B75BF}" destId="{4805814E-FA7C-4D2F-98E9-934AD0ABD9AF}" srcOrd="0" destOrd="0" parTransId="{02C1F361-F713-4F56-ABE7-6DC1DEB56673}" sibTransId="{D029B25D-72BA-4741-AEEB-DF4C51BB2F86}"/>
    <dgm:cxn modelId="{0F29751D-129D-4A1C-9736-BFEA158B1861}" srcId="{61CC5E45-7ED8-4800-8FDE-A78D6B66D401}" destId="{F7E69404-91D5-4511-887C-2C64C42FFBDC}" srcOrd="0" destOrd="0" parTransId="{E73D3134-F6A7-4522-A96C-7DF049127EA8}" sibTransId="{B4CA3E95-EECC-4C05-A51C-04F7EAC17D00}"/>
    <dgm:cxn modelId="{C8517FA8-6A03-4340-B89E-B2776E96E63A}" type="presOf" srcId="{E73D3134-F6A7-4522-A96C-7DF049127EA8}" destId="{843FBC54-8A33-4427-8C93-58C070E3CA6C}" srcOrd="1" destOrd="0" presId="urn:microsoft.com/office/officeart/2005/8/layout/hierarchy2"/>
    <dgm:cxn modelId="{A74F83B2-C9B5-46EC-A830-A11A42FFCAA9}" type="presOf" srcId="{AD18F94F-33CC-4186-BB01-3D69A3EC79EC}" destId="{63D00D1D-DAAF-4A5C-AF8C-4D84D705C010}" srcOrd="0" destOrd="0" presId="urn:microsoft.com/office/officeart/2005/8/layout/hierarchy2"/>
    <dgm:cxn modelId="{858FBBEE-EE08-4C9E-8769-E272F8CD4856}" srcId="{AD18F94F-33CC-4186-BB01-3D69A3EC79EC}" destId="{61CC5E45-7ED8-4800-8FDE-A78D6B66D401}" srcOrd="0" destOrd="0" parTransId="{8A4D3750-9DB8-4D1A-8554-3E56581E33E7}" sibTransId="{E7BF467D-6D2B-446C-A7E5-32B4547B05EF}"/>
    <dgm:cxn modelId="{1BF02AB0-7E6A-45CE-92A9-3426A38096E9}" type="presOf" srcId="{3A897999-D59F-4128-87FB-D098F200DBC8}" destId="{62BA8873-0176-47C5-B81F-0788F07D883F}" srcOrd="0" destOrd="0" presId="urn:microsoft.com/office/officeart/2005/8/layout/hierarchy2"/>
    <dgm:cxn modelId="{C75357A8-92BB-4DB2-B835-0683AC22D00E}" type="presOf" srcId="{3A897999-D59F-4128-87FB-D098F200DBC8}" destId="{67329E5A-3CFA-400F-8A90-CC22564DBD27}" srcOrd="1" destOrd="0" presId="urn:microsoft.com/office/officeart/2005/8/layout/hierarchy2"/>
    <dgm:cxn modelId="{EE03A35F-8F3F-4043-A444-17E7FCF28C0B}" type="presOf" srcId="{4805814E-FA7C-4D2F-98E9-934AD0ABD9AF}" destId="{BC189D22-68F9-4315-B29C-DE18DFAE7D0F}" srcOrd="0" destOrd="0" presId="urn:microsoft.com/office/officeart/2005/8/layout/hierarchy2"/>
    <dgm:cxn modelId="{5C9142E9-13CC-4569-B94D-274F29E77273}" type="presOf" srcId="{A6230AD6-3586-426D-9DE1-1A6EC59338DB}" destId="{C247CB61-9606-4D17-93F7-C0E3B057D693}" srcOrd="0" destOrd="0" presId="urn:microsoft.com/office/officeart/2005/8/layout/hierarchy2"/>
    <dgm:cxn modelId="{90EE2381-8B71-47AF-B28D-7FCACE3310BE}" type="presOf" srcId="{F7E69404-91D5-4511-887C-2C64C42FFBDC}" destId="{60618AF0-0363-405E-914D-0C0817178BCE}" srcOrd="0" destOrd="0" presId="urn:microsoft.com/office/officeart/2005/8/layout/hierarchy2"/>
    <dgm:cxn modelId="{A9BA79ED-9918-4ABC-AE39-9F2DBFDA88DA}" type="presOf" srcId="{B3B0F1FB-9883-4412-B9E2-EC4A9F4B75BF}" destId="{EC67D98B-F0BC-4FEC-93E3-18B9414360DA}" srcOrd="0" destOrd="0" presId="urn:microsoft.com/office/officeart/2005/8/layout/hierarchy2"/>
    <dgm:cxn modelId="{E2732248-2242-48FF-BDE7-3DBA85680EAD}" type="presOf" srcId="{61CC5E45-7ED8-4800-8FDE-A78D6B66D401}" destId="{BD704AC2-63DB-428C-B2B2-A6070866A6F6}" srcOrd="0" destOrd="0" presId="urn:microsoft.com/office/officeart/2005/8/layout/hierarchy2"/>
    <dgm:cxn modelId="{AF2C525D-6E73-4701-8E0A-6360829E2684}" type="presOf" srcId="{02C1F361-F713-4F56-ABE7-6DC1DEB56673}" destId="{4681B640-BDC4-41C1-82F5-6331ADDD8EB0}" srcOrd="1" destOrd="0" presId="urn:microsoft.com/office/officeart/2005/8/layout/hierarchy2"/>
    <dgm:cxn modelId="{18998C72-7515-4CD3-AE91-9591C38217D2}" srcId="{61CC5E45-7ED8-4800-8FDE-A78D6B66D401}" destId="{B3B0F1FB-9883-4412-B9E2-EC4A9F4B75BF}" srcOrd="1" destOrd="0" parTransId="{3A897999-D59F-4128-87FB-D098F200DBC8}" sibTransId="{0FD0C780-C018-4BD8-A288-DD926DE0228C}"/>
    <dgm:cxn modelId="{DE9057FD-4A82-4D34-A3AB-08D298703FF5}" type="presOf" srcId="{02C1F361-F713-4F56-ABE7-6DC1DEB56673}" destId="{7D143120-DAB2-49A8-9FE2-D57EFC6AAA3F}" srcOrd="0" destOrd="0" presId="urn:microsoft.com/office/officeart/2005/8/layout/hierarchy2"/>
    <dgm:cxn modelId="{C0C73F61-C342-4792-909C-C5FC9E69A65A}" type="presParOf" srcId="{63D00D1D-DAAF-4A5C-AF8C-4D84D705C010}" destId="{0275F204-C620-407F-BD34-6EF808C49830}" srcOrd="0" destOrd="0" presId="urn:microsoft.com/office/officeart/2005/8/layout/hierarchy2"/>
    <dgm:cxn modelId="{8EC8D7ED-E2E1-466E-89AD-AEFBB90D5A37}" type="presParOf" srcId="{0275F204-C620-407F-BD34-6EF808C49830}" destId="{BD704AC2-63DB-428C-B2B2-A6070866A6F6}" srcOrd="0" destOrd="0" presId="urn:microsoft.com/office/officeart/2005/8/layout/hierarchy2"/>
    <dgm:cxn modelId="{1576359B-417B-4B15-B724-F498117D53FE}" type="presParOf" srcId="{0275F204-C620-407F-BD34-6EF808C49830}" destId="{794FD38E-1C96-4334-95EA-1FE040770F01}" srcOrd="1" destOrd="0" presId="urn:microsoft.com/office/officeart/2005/8/layout/hierarchy2"/>
    <dgm:cxn modelId="{E83DC4C7-0FBD-445B-B8C4-446524EA3895}" type="presParOf" srcId="{794FD38E-1C96-4334-95EA-1FE040770F01}" destId="{3BA81502-DD3C-47AD-8B1C-F6D37FEDFA7E}" srcOrd="0" destOrd="0" presId="urn:microsoft.com/office/officeart/2005/8/layout/hierarchy2"/>
    <dgm:cxn modelId="{C2767567-EC69-4FE8-88B8-46B49AAB1B0D}" type="presParOf" srcId="{3BA81502-DD3C-47AD-8B1C-F6D37FEDFA7E}" destId="{843FBC54-8A33-4427-8C93-58C070E3CA6C}" srcOrd="0" destOrd="0" presId="urn:microsoft.com/office/officeart/2005/8/layout/hierarchy2"/>
    <dgm:cxn modelId="{187F450D-AB43-4040-8BE5-BA05CEA55E6A}" type="presParOf" srcId="{794FD38E-1C96-4334-95EA-1FE040770F01}" destId="{0E7FB50D-73D2-4DB3-B533-1B017883FDEE}" srcOrd="1" destOrd="0" presId="urn:microsoft.com/office/officeart/2005/8/layout/hierarchy2"/>
    <dgm:cxn modelId="{5DF8914E-D2F7-40BC-8D42-8133DF14DDE2}" type="presParOf" srcId="{0E7FB50D-73D2-4DB3-B533-1B017883FDEE}" destId="{60618AF0-0363-405E-914D-0C0817178BCE}" srcOrd="0" destOrd="0" presId="urn:microsoft.com/office/officeart/2005/8/layout/hierarchy2"/>
    <dgm:cxn modelId="{0D75C328-4816-4D8E-BA64-880017464C6E}" type="presParOf" srcId="{0E7FB50D-73D2-4DB3-B533-1B017883FDEE}" destId="{FFE59A9B-2364-4591-B015-51A019C9DAF5}" srcOrd="1" destOrd="0" presId="urn:microsoft.com/office/officeart/2005/8/layout/hierarchy2"/>
    <dgm:cxn modelId="{226BACE3-6420-468A-AEE4-1131FF4B808D}" type="presParOf" srcId="{FFE59A9B-2364-4591-B015-51A019C9DAF5}" destId="{C247CB61-9606-4D17-93F7-C0E3B057D693}" srcOrd="0" destOrd="0" presId="urn:microsoft.com/office/officeart/2005/8/layout/hierarchy2"/>
    <dgm:cxn modelId="{B239D5FC-C795-4604-8530-52B56323E5C3}" type="presParOf" srcId="{C247CB61-9606-4D17-93F7-C0E3B057D693}" destId="{6F2E0C76-EF1F-411D-80B0-C93FF9615423}" srcOrd="0" destOrd="0" presId="urn:microsoft.com/office/officeart/2005/8/layout/hierarchy2"/>
    <dgm:cxn modelId="{35BC0E88-61D4-4EFB-AB07-573A3D1F5050}" type="presParOf" srcId="{FFE59A9B-2364-4591-B015-51A019C9DAF5}" destId="{27912B98-89F3-4E1D-B0B2-B8F26DBC540F}" srcOrd="1" destOrd="0" presId="urn:microsoft.com/office/officeart/2005/8/layout/hierarchy2"/>
    <dgm:cxn modelId="{35D351E2-DE00-4B5B-97CB-DFE849217C4A}" type="presParOf" srcId="{27912B98-89F3-4E1D-B0B2-B8F26DBC540F}" destId="{18E18B92-9037-4BFD-9861-B63C45BB20B7}" srcOrd="0" destOrd="0" presId="urn:microsoft.com/office/officeart/2005/8/layout/hierarchy2"/>
    <dgm:cxn modelId="{BBF29811-DE1B-4D13-A911-63CEF7DEC0C7}" type="presParOf" srcId="{27912B98-89F3-4E1D-B0B2-B8F26DBC540F}" destId="{BB78823B-0A54-4F37-99E7-A2B216203DB7}" srcOrd="1" destOrd="0" presId="urn:microsoft.com/office/officeart/2005/8/layout/hierarchy2"/>
    <dgm:cxn modelId="{A086C2CF-6D80-4E08-9A87-967D9C8CFEAD}" type="presParOf" srcId="{794FD38E-1C96-4334-95EA-1FE040770F01}" destId="{62BA8873-0176-47C5-B81F-0788F07D883F}" srcOrd="2" destOrd="0" presId="urn:microsoft.com/office/officeart/2005/8/layout/hierarchy2"/>
    <dgm:cxn modelId="{76FEA8FA-9D00-4D94-AFEB-FAE127500D6B}" type="presParOf" srcId="{62BA8873-0176-47C5-B81F-0788F07D883F}" destId="{67329E5A-3CFA-400F-8A90-CC22564DBD27}" srcOrd="0" destOrd="0" presId="urn:microsoft.com/office/officeart/2005/8/layout/hierarchy2"/>
    <dgm:cxn modelId="{4389D435-2362-4830-B8C6-5970CBA7EAA1}" type="presParOf" srcId="{794FD38E-1C96-4334-95EA-1FE040770F01}" destId="{F9B8FD2E-2551-4499-9B03-388316D0DEF0}" srcOrd="3" destOrd="0" presId="urn:microsoft.com/office/officeart/2005/8/layout/hierarchy2"/>
    <dgm:cxn modelId="{BABED289-83FA-404C-A8F9-61E4EF659F0F}" type="presParOf" srcId="{F9B8FD2E-2551-4499-9B03-388316D0DEF0}" destId="{EC67D98B-F0BC-4FEC-93E3-18B9414360DA}" srcOrd="0" destOrd="0" presId="urn:microsoft.com/office/officeart/2005/8/layout/hierarchy2"/>
    <dgm:cxn modelId="{5D0B312D-7218-4A3D-B8F8-A152744A5F28}" type="presParOf" srcId="{F9B8FD2E-2551-4499-9B03-388316D0DEF0}" destId="{92137D70-67BE-48F5-94F0-89EB5B329E05}" srcOrd="1" destOrd="0" presId="urn:microsoft.com/office/officeart/2005/8/layout/hierarchy2"/>
    <dgm:cxn modelId="{E239BF20-53A8-48FD-8AE8-FB18F660FD3B}" type="presParOf" srcId="{92137D70-67BE-48F5-94F0-89EB5B329E05}" destId="{7D143120-DAB2-49A8-9FE2-D57EFC6AAA3F}" srcOrd="0" destOrd="0" presId="urn:microsoft.com/office/officeart/2005/8/layout/hierarchy2"/>
    <dgm:cxn modelId="{5701F1A8-BBBE-434B-890D-234D1439F595}" type="presParOf" srcId="{7D143120-DAB2-49A8-9FE2-D57EFC6AAA3F}" destId="{4681B640-BDC4-41C1-82F5-6331ADDD8EB0}" srcOrd="0" destOrd="0" presId="urn:microsoft.com/office/officeart/2005/8/layout/hierarchy2"/>
    <dgm:cxn modelId="{7D6CA3F7-324B-44E7-B404-60364EA94585}" type="presParOf" srcId="{92137D70-67BE-48F5-94F0-89EB5B329E05}" destId="{B28058EB-E93B-4B58-94E7-F659B28FAC18}" srcOrd="1" destOrd="0" presId="urn:microsoft.com/office/officeart/2005/8/layout/hierarchy2"/>
    <dgm:cxn modelId="{C80416A9-0707-4C48-BC57-BBAFFDA5FF0F}" type="presParOf" srcId="{B28058EB-E93B-4B58-94E7-F659B28FAC18}" destId="{BC189D22-68F9-4315-B29C-DE18DFAE7D0F}" srcOrd="0" destOrd="0" presId="urn:microsoft.com/office/officeart/2005/8/layout/hierarchy2"/>
    <dgm:cxn modelId="{29D4EF56-AD47-4A2B-96A3-0174B929C149}" type="presParOf" srcId="{B28058EB-E93B-4B58-94E7-F659B28FAC18}" destId="{95EE8F34-52DE-4E42-AC3F-74DEEAC1F5D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18F94F-33CC-4186-BB01-3D69A3EC79EC}" type="doc">
      <dgm:prSet loTypeId="urn:microsoft.com/office/officeart/2005/8/layout/hierarchy2" loCatId="hierarchy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61CC5E45-7ED8-4800-8FDE-A78D6B66D401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1600" dirty="0" smtClean="0">
              <a:solidFill>
                <a:schemeClr val="tx1"/>
              </a:solidFill>
              <a:latin typeface="Merriweather" panose="020B0604020202020204" charset="0"/>
            </a:rPr>
            <a:t>Régression linéaire</a:t>
          </a:r>
          <a:endParaRPr lang="fr-FR" sz="1600" noProof="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8A4D3750-9DB8-4D1A-8554-3E56581E33E7}" type="parTrans" cxnId="{858FBBEE-EE08-4C9E-8769-E272F8CD4856}">
      <dgm:prSet/>
      <dgm:spPr/>
      <dgm:t>
        <a:bodyPr/>
        <a:lstStyle/>
        <a:p>
          <a:endParaRPr lang="fr-FR"/>
        </a:p>
      </dgm:t>
    </dgm:pt>
    <dgm:pt modelId="{E7BF467D-6D2B-446C-A7E5-32B4547B05EF}" type="sibTrans" cxnId="{858FBBEE-EE08-4C9E-8769-E272F8CD4856}">
      <dgm:prSet/>
      <dgm:spPr/>
      <dgm:t>
        <a:bodyPr/>
        <a:lstStyle/>
        <a:p>
          <a:endParaRPr lang="fr-FR"/>
        </a:p>
      </dgm:t>
    </dgm:pt>
    <dgm:pt modelId="{F7E69404-91D5-4511-887C-2C64C42FFBDC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1050" dirty="0" smtClean="0">
              <a:solidFill>
                <a:schemeClr val="tx1"/>
              </a:solidFill>
              <a:latin typeface="Merriweather" panose="020B0604020202020204" charset="0"/>
            </a:rPr>
            <a:t>Analyse des données HS  (Régression linéaire multiple)</a:t>
          </a:r>
          <a:endParaRPr lang="fr-FR" sz="105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E73D3134-F6A7-4522-A96C-7DF049127EA8}" type="parTrans" cxnId="{0F29751D-129D-4A1C-9736-BFEA158B1861}">
      <dgm:prSet/>
      <dgm:spPr/>
      <dgm:t>
        <a:bodyPr/>
        <a:lstStyle/>
        <a:p>
          <a:endParaRPr lang="fr-FR"/>
        </a:p>
      </dgm:t>
    </dgm:pt>
    <dgm:pt modelId="{B4CA3E95-EECC-4C05-A51C-04F7EAC17D00}" type="sibTrans" cxnId="{0F29751D-129D-4A1C-9736-BFEA158B1861}">
      <dgm:prSet/>
      <dgm:spPr/>
      <dgm:t>
        <a:bodyPr/>
        <a:lstStyle/>
        <a:p>
          <a:endParaRPr lang="fr-FR"/>
        </a:p>
      </dgm:t>
    </dgm:pt>
    <dgm:pt modelId="{4805814E-FA7C-4D2F-98E9-934AD0ABD9AF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1050" dirty="0" err="1" smtClean="0">
              <a:solidFill>
                <a:schemeClr val="tx1"/>
              </a:solidFill>
              <a:latin typeface="Merriweather" panose="020B0604020202020204" charset="0"/>
            </a:rPr>
            <a:t>Shufang</a:t>
          </a:r>
          <a:r>
            <a:rPr lang="fr-FR" sz="1050" dirty="0" smtClean="0">
              <a:solidFill>
                <a:schemeClr val="tx1"/>
              </a:solidFill>
              <a:latin typeface="Merriweather" panose="020B0604020202020204" charset="0"/>
            </a:rPr>
            <a:t> [17]</a:t>
          </a:r>
          <a:endParaRPr lang="fr-FR" sz="105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02C1F361-F713-4F56-ABE7-6DC1DEB56673}" type="parTrans" cxnId="{D820CF83-8E87-4FC7-93DE-885C1C6D509D}">
      <dgm:prSet/>
      <dgm:spPr/>
      <dgm:t>
        <a:bodyPr/>
        <a:lstStyle/>
        <a:p>
          <a:endParaRPr lang="fr-FR"/>
        </a:p>
      </dgm:t>
    </dgm:pt>
    <dgm:pt modelId="{D029B25D-72BA-4741-AEEB-DF4C51BB2F86}" type="sibTrans" cxnId="{D820CF83-8E87-4FC7-93DE-885C1C6D509D}">
      <dgm:prSet/>
      <dgm:spPr/>
      <dgm:t>
        <a:bodyPr/>
        <a:lstStyle/>
        <a:p>
          <a:endParaRPr lang="fr-FR"/>
        </a:p>
      </dgm:t>
    </dgm:pt>
    <dgm:pt modelId="{F7E21939-BA2A-47E5-BBEB-B275FC4D50AC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1050" dirty="0" smtClean="0">
              <a:solidFill>
                <a:schemeClr val="tx1"/>
              </a:solidFill>
              <a:latin typeface="Merriweather" panose="020B0604020202020204" charset="0"/>
            </a:rPr>
            <a:t> Hummel [16]</a:t>
          </a:r>
          <a:endParaRPr lang="fr-FR" sz="105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A6230AD6-3586-426D-9DE1-1A6EC59338DB}" type="parTrans" cxnId="{0E6C5B7F-270B-4974-8E5D-676A6D8CC2EB}">
      <dgm:prSet/>
      <dgm:spPr/>
      <dgm:t>
        <a:bodyPr/>
        <a:lstStyle/>
        <a:p>
          <a:endParaRPr lang="fr-FR"/>
        </a:p>
      </dgm:t>
    </dgm:pt>
    <dgm:pt modelId="{8FDB7BBE-52D1-4C61-B3B4-DB95FC0F7406}" type="sibTrans" cxnId="{0E6C5B7F-270B-4974-8E5D-676A6D8CC2EB}">
      <dgm:prSet/>
      <dgm:spPr/>
      <dgm:t>
        <a:bodyPr/>
        <a:lstStyle/>
        <a:p>
          <a:endParaRPr lang="fr-FR"/>
        </a:p>
      </dgm:t>
    </dgm:pt>
    <dgm:pt modelId="{B3B0F1FB-9883-4412-B9E2-EC4A9F4B75BF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1050" dirty="0" smtClean="0">
              <a:solidFill>
                <a:schemeClr val="tx1"/>
              </a:solidFill>
              <a:latin typeface="Merriweather" panose="020B0604020202020204" charset="0"/>
            </a:rPr>
            <a:t>ACP des données météo, Construction d’un modèle</a:t>
          </a:r>
          <a:endParaRPr lang="fr-FR" sz="105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3A897999-D59F-4128-87FB-D098F200DBC8}" type="parTrans" cxnId="{18998C72-7515-4CD3-AE91-9591C38217D2}">
      <dgm:prSet/>
      <dgm:spPr/>
      <dgm:t>
        <a:bodyPr/>
        <a:lstStyle/>
        <a:p>
          <a:endParaRPr lang="fr-FR"/>
        </a:p>
      </dgm:t>
    </dgm:pt>
    <dgm:pt modelId="{0FD0C780-C018-4BD8-A288-DD926DE0228C}" type="sibTrans" cxnId="{18998C72-7515-4CD3-AE91-9591C38217D2}">
      <dgm:prSet/>
      <dgm:spPr/>
      <dgm:t>
        <a:bodyPr/>
        <a:lstStyle/>
        <a:p>
          <a:endParaRPr lang="fr-FR"/>
        </a:p>
      </dgm:t>
    </dgm:pt>
    <dgm:pt modelId="{63D00D1D-DAAF-4A5C-AF8C-4D84D705C010}" type="pres">
      <dgm:prSet presAssocID="{AD18F94F-33CC-4186-BB01-3D69A3EC79E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275F204-C620-407F-BD34-6EF808C49830}" type="pres">
      <dgm:prSet presAssocID="{61CC5E45-7ED8-4800-8FDE-A78D6B66D401}" presName="root1" presStyleCnt="0"/>
      <dgm:spPr/>
    </dgm:pt>
    <dgm:pt modelId="{BD704AC2-63DB-428C-B2B2-A6070866A6F6}" type="pres">
      <dgm:prSet presAssocID="{61CC5E45-7ED8-4800-8FDE-A78D6B66D401}" presName="LevelOneTextNode" presStyleLbl="node0" presStyleIdx="0" presStyleCnt="1" custScaleY="67749" custLinFactNeighborY="-315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94FD38E-1C96-4334-95EA-1FE040770F01}" type="pres">
      <dgm:prSet presAssocID="{61CC5E45-7ED8-4800-8FDE-A78D6B66D401}" presName="level2hierChild" presStyleCnt="0"/>
      <dgm:spPr/>
    </dgm:pt>
    <dgm:pt modelId="{3BA81502-DD3C-47AD-8B1C-F6D37FEDFA7E}" type="pres">
      <dgm:prSet presAssocID="{E73D3134-F6A7-4522-A96C-7DF049127EA8}" presName="conn2-1" presStyleLbl="parChTrans1D2" presStyleIdx="0" presStyleCnt="2"/>
      <dgm:spPr/>
      <dgm:t>
        <a:bodyPr/>
        <a:lstStyle/>
        <a:p>
          <a:endParaRPr lang="fr-FR"/>
        </a:p>
      </dgm:t>
    </dgm:pt>
    <dgm:pt modelId="{843FBC54-8A33-4427-8C93-58C070E3CA6C}" type="pres">
      <dgm:prSet presAssocID="{E73D3134-F6A7-4522-A96C-7DF049127EA8}" presName="connTx" presStyleLbl="parChTrans1D2" presStyleIdx="0" presStyleCnt="2"/>
      <dgm:spPr/>
      <dgm:t>
        <a:bodyPr/>
        <a:lstStyle/>
        <a:p>
          <a:endParaRPr lang="fr-FR"/>
        </a:p>
      </dgm:t>
    </dgm:pt>
    <dgm:pt modelId="{0E7FB50D-73D2-4DB3-B533-1B017883FDEE}" type="pres">
      <dgm:prSet presAssocID="{F7E69404-91D5-4511-887C-2C64C42FFBDC}" presName="root2" presStyleCnt="0"/>
      <dgm:spPr/>
    </dgm:pt>
    <dgm:pt modelId="{60618AF0-0363-405E-914D-0C0817178BCE}" type="pres">
      <dgm:prSet presAssocID="{F7E69404-91D5-4511-887C-2C64C42FFBDC}" presName="LevelTwoTextNode" presStyleLbl="node2" presStyleIdx="0" presStyleCnt="2" custScaleX="15608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FE59A9B-2364-4591-B015-51A019C9DAF5}" type="pres">
      <dgm:prSet presAssocID="{F7E69404-91D5-4511-887C-2C64C42FFBDC}" presName="level3hierChild" presStyleCnt="0"/>
      <dgm:spPr/>
    </dgm:pt>
    <dgm:pt modelId="{C247CB61-9606-4D17-93F7-C0E3B057D693}" type="pres">
      <dgm:prSet presAssocID="{A6230AD6-3586-426D-9DE1-1A6EC59338DB}" presName="conn2-1" presStyleLbl="parChTrans1D3" presStyleIdx="0" presStyleCnt="2"/>
      <dgm:spPr/>
      <dgm:t>
        <a:bodyPr/>
        <a:lstStyle/>
        <a:p>
          <a:endParaRPr lang="fr-FR"/>
        </a:p>
      </dgm:t>
    </dgm:pt>
    <dgm:pt modelId="{6F2E0C76-EF1F-411D-80B0-C93FF9615423}" type="pres">
      <dgm:prSet presAssocID="{A6230AD6-3586-426D-9DE1-1A6EC59338DB}" presName="connTx" presStyleLbl="parChTrans1D3" presStyleIdx="0" presStyleCnt="2"/>
      <dgm:spPr/>
      <dgm:t>
        <a:bodyPr/>
        <a:lstStyle/>
        <a:p>
          <a:endParaRPr lang="fr-FR"/>
        </a:p>
      </dgm:t>
    </dgm:pt>
    <dgm:pt modelId="{27912B98-89F3-4E1D-B0B2-B8F26DBC540F}" type="pres">
      <dgm:prSet presAssocID="{F7E21939-BA2A-47E5-BBEB-B275FC4D50AC}" presName="root2" presStyleCnt="0"/>
      <dgm:spPr/>
    </dgm:pt>
    <dgm:pt modelId="{18E18B92-9037-4BFD-9861-B63C45BB20B7}" type="pres">
      <dgm:prSet presAssocID="{F7E21939-BA2A-47E5-BBEB-B275FC4D50AC}" presName="LevelTwoTextNode" presStyleLbl="node3" presStyleIdx="0" presStyleCnt="2" custScaleX="113141" custLinFactNeighborY="-170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B78823B-0A54-4F37-99E7-A2B216203DB7}" type="pres">
      <dgm:prSet presAssocID="{F7E21939-BA2A-47E5-BBEB-B275FC4D50AC}" presName="level3hierChild" presStyleCnt="0"/>
      <dgm:spPr/>
    </dgm:pt>
    <dgm:pt modelId="{62BA8873-0176-47C5-B81F-0788F07D883F}" type="pres">
      <dgm:prSet presAssocID="{3A897999-D59F-4128-87FB-D098F200DBC8}" presName="conn2-1" presStyleLbl="parChTrans1D2" presStyleIdx="1" presStyleCnt="2"/>
      <dgm:spPr/>
      <dgm:t>
        <a:bodyPr/>
        <a:lstStyle/>
        <a:p>
          <a:endParaRPr lang="fr-FR"/>
        </a:p>
      </dgm:t>
    </dgm:pt>
    <dgm:pt modelId="{67329E5A-3CFA-400F-8A90-CC22564DBD27}" type="pres">
      <dgm:prSet presAssocID="{3A897999-D59F-4128-87FB-D098F200DBC8}" presName="connTx" presStyleLbl="parChTrans1D2" presStyleIdx="1" presStyleCnt="2"/>
      <dgm:spPr/>
      <dgm:t>
        <a:bodyPr/>
        <a:lstStyle/>
        <a:p>
          <a:endParaRPr lang="fr-FR"/>
        </a:p>
      </dgm:t>
    </dgm:pt>
    <dgm:pt modelId="{F9B8FD2E-2551-4499-9B03-388316D0DEF0}" type="pres">
      <dgm:prSet presAssocID="{B3B0F1FB-9883-4412-B9E2-EC4A9F4B75BF}" presName="root2" presStyleCnt="0"/>
      <dgm:spPr/>
    </dgm:pt>
    <dgm:pt modelId="{EC67D98B-F0BC-4FEC-93E3-18B9414360DA}" type="pres">
      <dgm:prSet presAssocID="{B3B0F1FB-9883-4412-B9E2-EC4A9F4B75BF}" presName="LevelTwoTextNode" presStyleLbl="node2" presStyleIdx="1" presStyleCnt="2" custScaleX="16022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2137D70-67BE-48F5-94F0-89EB5B329E05}" type="pres">
      <dgm:prSet presAssocID="{B3B0F1FB-9883-4412-B9E2-EC4A9F4B75BF}" presName="level3hierChild" presStyleCnt="0"/>
      <dgm:spPr/>
    </dgm:pt>
    <dgm:pt modelId="{7D143120-DAB2-49A8-9FE2-D57EFC6AAA3F}" type="pres">
      <dgm:prSet presAssocID="{02C1F361-F713-4F56-ABE7-6DC1DEB56673}" presName="conn2-1" presStyleLbl="parChTrans1D3" presStyleIdx="1" presStyleCnt="2"/>
      <dgm:spPr/>
      <dgm:t>
        <a:bodyPr/>
        <a:lstStyle/>
        <a:p>
          <a:endParaRPr lang="fr-FR"/>
        </a:p>
      </dgm:t>
    </dgm:pt>
    <dgm:pt modelId="{4681B640-BDC4-41C1-82F5-6331ADDD8EB0}" type="pres">
      <dgm:prSet presAssocID="{02C1F361-F713-4F56-ABE7-6DC1DEB56673}" presName="connTx" presStyleLbl="parChTrans1D3" presStyleIdx="1" presStyleCnt="2"/>
      <dgm:spPr/>
      <dgm:t>
        <a:bodyPr/>
        <a:lstStyle/>
        <a:p>
          <a:endParaRPr lang="fr-FR"/>
        </a:p>
      </dgm:t>
    </dgm:pt>
    <dgm:pt modelId="{B28058EB-E93B-4B58-94E7-F659B28FAC18}" type="pres">
      <dgm:prSet presAssocID="{4805814E-FA7C-4D2F-98E9-934AD0ABD9AF}" presName="root2" presStyleCnt="0"/>
      <dgm:spPr/>
    </dgm:pt>
    <dgm:pt modelId="{BC189D22-68F9-4315-B29C-DE18DFAE7D0F}" type="pres">
      <dgm:prSet presAssocID="{4805814E-FA7C-4D2F-98E9-934AD0ABD9AF}" presName="LevelTwoTextNode" presStyleLbl="node3" presStyleIdx="1" presStyleCnt="2" custScaleX="10792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5EE8F34-52DE-4E42-AC3F-74DEEAC1F5D1}" type="pres">
      <dgm:prSet presAssocID="{4805814E-FA7C-4D2F-98E9-934AD0ABD9AF}" presName="level3hierChild" presStyleCnt="0"/>
      <dgm:spPr/>
    </dgm:pt>
  </dgm:ptLst>
  <dgm:cxnLst>
    <dgm:cxn modelId="{32AD1E77-82A4-4891-B359-994393290A1B}" type="presOf" srcId="{AD18F94F-33CC-4186-BB01-3D69A3EC79EC}" destId="{63D00D1D-DAAF-4A5C-AF8C-4D84D705C010}" srcOrd="0" destOrd="0" presId="urn:microsoft.com/office/officeart/2005/8/layout/hierarchy2"/>
    <dgm:cxn modelId="{D820CF83-8E87-4FC7-93DE-885C1C6D509D}" srcId="{B3B0F1FB-9883-4412-B9E2-EC4A9F4B75BF}" destId="{4805814E-FA7C-4D2F-98E9-934AD0ABD9AF}" srcOrd="0" destOrd="0" parTransId="{02C1F361-F713-4F56-ABE7-6DC1DEB56673}" sibTransId="{D029B25D-72BA-4741-AEEB-DF4C51BB2F86}"/>
    <dgm:cxn modelId="{0B37ED5C-222E-4388-81D0-4C8F0FBB6E97}" type="presOf" srcId="{E73D3134-F6A7-4522-A96C-7DF049127EA8}" destId="{843FBC54-8A33-4427-8C93-58C070E3CA6C}" srcOrd="1" destOrd="0" presId="urn:microsoft.com/office/officeart/2005/8/layout/hierarchy2"/>
    <dgm:cxn modelId="{6324B550-0EC4-4CC9-87A7-96B3DB1FB243}" type="presOf" srcId="{02C1F361-F713-4F56-ABE7-6DC1DEB56673}" destId="{4681B640-BDC4-41C1-82F5-6331ADDD8EB0}" srcOrd="1" destOrd="0" presId="urn:microsoft.com/office/officeart/2005/8/layout/hierarchy2"/>
    <dgm:cxn modelId="{DF8AF0C7-AD29-4CF7-9A91-BCB33EB37D8D}" type="presOf" srcId="{3A897999-D59F-4128-87FB-D098F200DBC8}" destId="{62BA8873-0176-47C5-B81F-0788F07D883F}" srcOrd="0" destOrd="0" presId="urn:microsoft.com/office/officeart/2005/8/layout/hierarchy2"/>
    <dgm:cxn modelId="{0F29751D-129D-4A1C-9736-BFEA158B1861}" srcId="{61CC5E45-7ED8-4800-8FDE-A78D6B66D401}" destId="{F7E69404-91D5-4511-887C-2C64C42FFBDC}" srcOrd="0" destOrd="0" parTransId="{E73D3134-F6A7-4522-A96C-7DF049127EA8}" sibTransId="{B4CA3E95-EECC-4C05-A51C-04F7EAC17D00}"/>
    <dgm:cxn modelId="{858FBBEE-EE08-4C9E-8769-E272F8CD4856}" srcId="{AD18F94F-33CC-4186-BB01-3D69A3EC79EC}" destId="{61CC5E45-7ED8-4800-8FDE-A78D6B66D401}" srcOrd="0" destOrd="0" parTransId="{8A4D3750-9DB8-4D1A-8554-3E56581E33E7}" sibTransId="{E7BF467D-6D2B-446C-A7E5-32B4547B05EF}"/>
    <dgm:cxn modelId="{DB755507-A76F-4F09-87BE-50C3EF8C6380}" type="presOf" srcId="{F7E69404-91D5-4511-887C-2C64C42FFBDC}" destId="{60618AF0-0363-405E-914D-0C0817178BCE}" srcOrd="0" destOrd="0" presId="urn:microsoft.com/office/officeart/2005/8/layout/hierarchy2"/>
    <dgm:cxn modelId="{B7FCE7F0-C4E2-45F9-B061-2D73B4E212A6}" type="presOf" srcId="{E73D3134-F6A7-4522-A96C-7DF049127EA8}" destId="{3BA81502-DD3C-47AD-8B1C-F6D37FEDFA7E}" srcOrd="0" destOrd="0" presId="urn:microsoft.com/office/officeart/2005/8/layout/hierarchy2"/>
    <dgm:cxn modelId="{7395510A-6C44-4838-B7A4-8C88C4ACD1F0}" type="presOf" srcId="{4805814E-FA7C-4D2F-98E9-934AD0ABD9AF}" destId="{BC189D22-68F9-4315-B29C-DE18DFAE7D0F}" srcOrd="0" destOrd="0" presId="urn:microsoft.com/office/officeart/2005/8/layout/hierarchy2"/>
    <dgm:cxn modelId="{18998C72-7515-4CD3-AE91-9591C38217D2}" srcId="{61CC5E45-7ED8-4800-8FDE-A78D6B66D401}" destId="{B3B0F1FB-9883-4412-B9E2-EC4A9F4B75BF}" srcOrd="1" destOrd="0" parTransId="{3A897999-D59F-4128-87FB-D098F200DBC8}" sibTransId="{0FD0C780-C018-4BD8-A288-DD926DE0228C}"/>
    <dgm:cxn modelId="{05167B4A-725C-4CDD-A70F-E419F519678A}" type="presOf" srcId="{F7E21939-BA2A-47E5-BBEB-B275FC4D50AC}" destId="{18E18B92-9037-4BFD-9861-B63C45BB20B7}" srcOrd="0" destOrd="0" presId="urn:microsoft.com/office/officeart/2005/8/layout/hierarchy2"/>
    <dgm:cxn modelId="{DF83A77A-45A5-4D4F-A408-2C1539848B88}" type="presOf" srcId="{B3B0F1FB-9883-4412-B9E2-EC4A9F4B75BF}" destId="{EC67D98B-F0BC-4FEC-93E3-18B9414360DA}" srcOrd="0" destOrd="0" presId="urn:microsoft.com/office/officeart/2005/8/layout/hierarchy2"/>
    <dgm:cxn modelId="{1D77C4E2-DCCA-467E-8928-265121E3D78B}" type="presOf" srcId="{3A897999-D59F-4128-87FB-D098F200DBC8}" destId="{67329E5A-3CFA-400F-8A90-CC22564DBD27}" srcOrd="1" destOrd="0" presId="urn:microsoft.com/office/officeart/2005/8/layout/hierarchy2"/>
    <dgm:cxn modelId="{2820ADCD-03D7-44AF-BAC5-CCC159966236}" type="presOf" srcId="{A6230AD6-3586-426D-9DE1-1A6EC59338DB}" destId="{6F2E0C76-EF1F-411D-80B0-C93FF9615423}" srcOrd="1" destOrd="0" presId="urn:microsoft.com/office/officeart/2005/8/layout/hierarchy2"/>
    <dgm:cxn modelId="{4CC0D997-5F07-4EF4-8F76-4C8515AAC426}" type="presOf" srcId="{A6230AD6-3586-426D-9DE1-1A6EC59338DB}" destId="{C247CB61-9606-4D17-93F7-C0E3B057D693}" srcOrd="0" destOrd="0" presId="urn:microsoft.com/office/officeart/2005/8/layout/hierarchy2"/>
    <dgm:cxn modelId="{88ACA02A-199A-4458-BB87-1E77449C5A97}" type="presOf" srcId="{61CC5E45-7ED8-4800-8FDE-A78D6B66D401}" destId="{BD704AC2-63DB-428C-B2B2-A6070866A6F6}" srcOrd="0" destOrd="0" presId="urn:microsoft.com/office/officeart/2005/8/layout/hierarchy2"/>
    <dgm:cxn modelId="{0E6C5B7F-270B-4974-8E5D-676A6D8CC2EB}" srcId="{F7E69404-91D5-4511-887C-2C64C42FFBDC}" destId="{F7E21939-BA2A-47E5-BBEB-B275FC4D50AC}" srcOrd="0" destOrd="0" parTransId="{A6230AD6-3586-426D-9DE1-1A6EC59338DB}" sibTransId="{8FDB7BBE-52D1-4C61-B3B4-DB95FC0F7406}"/>
    <dgm:cxn modelId="{BB030005-D227-40DC-8D77-6F908D0B4A52}" type="presOf" srcId="{02C1F361-F713-4F56-ABE7-6DC1DEB56673}" destId="{7D143120-DAB2-49A8-9FE2-D57EFC6AAA3F}" srcOrd="0" destOrd="0" presId="urn:microsoft.com/office/officeart/2005/8/layout/hierarchy2"/>
    <dgm:cxn modelId="{F34712A3-85D4-401F-BA22-B74C79E000FA}" type="presParOf" srcId="{63D00D1D-DAAF-4A5C-AF8C-4D84D705C010}" destId="{0275F204-C620-407F-BD34-6EF808C49830}" srcOrd="0" destOrd="0" presId="urn:microsoft.com/office/officeart/2005/8/layout/hierarchy2"/>
    <dgm:cxn modelId="{AAB7125A-222A-4004-96B4-4F4659828340}" type="presParOf" srcId="{0275F204-C620-407F-BD34-6EF808C49830}" destId="{BD704AC2-63DB-428C-B2B2-A6070866A6F6}" srcOrd="0" destOrd="0" presId="urn:microsoft.com/office/officeart/2005/8/layout/hierarchy2"/>
    <dgm:cxn modelId="{38A72A60-93BC-483B-984C-0FD0B71012BE}" type="presParOf" srcId="{0275F204-C620-407F-BD34-6EF808C49830}" destId="{794FD38E-1C96-4334-95EA-1FE040770F01}" srcOrd="1" destOrd="0" presId="urn:microsoft.com/office/officeart/2005/8/layout/hierarchy2"/>
    <dgm:cxn modelId="{3899CE4B-9A07-42AE-A74C-1AF16F6F3DCD}" type="presParOf" srcId="{794FD38E-1C96-4334-95EA-1FE040770F01}" destId="{3BA81502-DD3C-47AD-8B1C-F6D37FEDFA7E}" srcOrd="0" destOrd="0" presId="urn:microsoft.com/office/officeart/2005/8/layout/hierarchy2"/>
    <dgm:cxn modelId="{839541F6-5647-4B92-8819-F80834BD8E3A}" type="presParOf" srcId="{3BA81502-DD3C-47AD-8B1C-F6D37FEDFA7E}" destId="{843FBC54-8A33-4427-8C93-58C070E3CA6C}" srcOrd="0" destOrd="0" presId="urn:microsoft.com/office/officeart/2005/8/layout/hierarchy2"/>
    <dgm:cxn modelId="{0CD3386B-2C82-43EE-A55C-BCCF802F1F94}" type="presParOf" srcId="{794FD38E-1C96-4334-95EA-1FE040770F01}" destId="{0E7FB50D-73D2-4DB3-B533-1B017883FDEE}" srcOrd="1" destOrd="0" presId="urn:microsoft.com/office/officeart/2005/8/layout/hierarchy2"/>
    <dgm:cxn modelId="{6E73C5E3-7F0A-42C3-99DE-8D61C6B9C7CE}" type="presParOf" srcId="{0E7FB50D-73D2-4DB3-B533-1B017883FDEE}" destId="{60618AF0-0363-405E-914D-0C0817178BCE}" srcOrd="0" destOrd="0" presId="urn:microsoft.com/office/officeart/2005/8/layout/hierarchy2"/>
    <dgm:cxn modelId="{D0D3DFA9-5064-45A4-A9C6-8E1F9BD8F7B3}" type="presParOf" srcId="{0E7FB50D-73D2-4DB3-B533-1B017883FDEE}" destId="{FFE59A9B-2364-4591-B015-51A019C9DAF5}" srcOrd="1" destOrd="0" presId="urn:microsoft.com/office/officeart/2005/8/layout/hierarchy2"/>
    <dgm:cxn modelId="{621FDD3E-DDED-423E-9B7E-0C2602D10151}" type="presParOf" srcId="{FFE59A9B-2364-4591-B015-51A019C9DAF5}" destId="{C247CB61-9606-4D17-93F7-C0E3B057D693}" srcOrd="0" destOrd="0" presId="urn:microsoft.com/office/officeart/2005/8/layout/hierarchy2"/>
    <dgm:cxn modelId="{BB21A7B6-6EC8-4B07-B5AF-A9F7FB667466}" type="presParOf" srcId="{C247CB61-9606-4D17-93F7-C0E3B057D693}" destId="{6F2E0C76-EF1F-411D-80B0-C93FF9615423}" srcOrd="0" destOrd="0" presId="urn:microsoft.com/office/officeart/2005/8/layout/hierarchy2"/>
    <dgm:cxn modelId="{4EE4F722-A630-42F6-A301-6BB38B7DC3D3}" type="presParOf" srcId="{FFE59A9B-2364-4591-B015-51A019C9DAF5}" destId="{27912B98-89F3-4E1D-B0B2-B8F26DBC540F}" srcOrd="1" destOrd="0" presId="urn:microsoft.com/office/officeart/2005/8/layout/hierarchy2"/>
    <dgm:cxn modelId="{7651B215-0419-4A05-B6F1-7C9DB3044A24}" type="presParOf" srcId="{27912B98-89F3-4E1D-B0B2-B8F26DBC540F}" destId="{18E18B92-9037-4BFD-9861-B63C45BB20B7}" srcOrd="0" destOrd="0" presId="urn:microsoft.com/office/officeart/2005/8/layout/hierarchy2"/>
    <dgm:cxn modelId="{317ACE7C-FBAE-4A85-8E3D-4E71E22E4A68}" type="presParOf" srcId="{27912B98-89F3-4E1D-B0B2-B8F26DBC540F}" destId="{BB78823B-0A54-4F37-99E7-A2B216203DB7}" srcOrd="1" destOrd="0" presId="urn:microsoft.com/office/officeart/2005/8/layout/hierarchy2"/>
    <dgm:cxn modelId="{2F3166D5-48D3-4712-A2CC-80CEFB99D7FC}" type="presParOf" srcId="{794FD38E-1C96-4334-95EA-1FE040770F01}" destId="{62BA8873-0176-47C5-B81F-0788F07D883F}" srcOrd="2" destOrd="0" presId="urn:microsoft.com/office/officeart/2005/8/layout/hierarchy2"/>
    <dgm:cxn modelId="{F008345A-937C-4196-8EFC-941C44C6E235}" type="presParOf" srcId="{62BA8873-0176-47C5-B81F-0788F07D883F}" destId="{67329E5A-3CFA-400F-8A90-CC22564DBD27}" srcOrd="0" destOrd="0" presId="urn:microsoft.com/office/officeart/2005/8/layout/hierarchy2"/>
    <dgm:cxn modelId="{D410FEF1-15EF-421E-B590-C38A281DF020}" type="presParOf" srcId="{794FD38E-1C96-4334-95EA-1FE040770F01}" destId="{F9B8FD2E-2551-4499-9B03-388316D0DEF0}" srcOrd="3" destOrd="0" presId="urn:microsoft.com/office/officeart/2005/8/layout/hierarchy2"/>
    <dgm:cxn modelId="{F16CFCCD-AA8A-4452-9792-7EC99C9061C2}" type="presParOf" srcId="{F9B8FD2E-2551-4499-9B03-388316D0DEF0}" destId="{EC67D98B-F0BC-4FEC-93E3-18B9414360DA}" srcOrd="0" destOrd="0" presId="urn:microsoft.com/office/officeart/2005/8/layout/hierarchy2"/>
    <dgm:cxn modelId="{602E3130-15A5-4A35-8032-6106CF92D10D}" type="presParOf" srcId="{F9B8FD2E-2551-4499-9B03-388316D0DEF0}" destId="{92137D70-67BE-48F5-94F0-89EB5B329E05}" srcOrd="1" destOrd="0" presId="urn:microsoft.com/office/officeart/2005/8/layout/hierarchy2"/>
    <dgm:cxn modelId="{76BD638F-8606-46F1-8E10-DDC962A04CCF}" type="presParOf" srcId="{92137D70-67BE-48F5-94F0-89EB5B329E05}" destId="{7D143120-DAB2-49A8-9FE2-D57EFC6AAA3F}" srcOrd="0" destOrd="0" presId="urn:microsoft.com/office/officeart/2005/8/layout/hierarchy2"/>
    <dgm:cxn modelId="{97B746EB-E523-4EE6-9D7D-3FC6411E64CE}" type="presParOf" srcId="{7D143120-DAB2-49A8-9FE2-D57EFC6AAA3F}" destId="{4681B640-BDC4-41C1-82F5-6331ADDD8EB0}" srcOrd="0" destOrd="0" presId="urn:microsoft.com/office/officeart/2005/8/layout/hierarchy2"/>
    <dgm:cxn modelId="{1AC22AF4-28DF-4F70-B34C-E88DCF3184DD}" type="presParOf" srcId="{92137D70-67BE-48F5-94F0-89EB5B329E05}" destId="{B28058EB-E93B-4B58-94E7-F659B28FAC18}" srcOrd="1" destOrd="0" presId="urn:microsoft.com/office/officeart/2005/8/layout/hierarchy2"/>
    <dgm:cxn modelId="{8E2C7C87-404D-4C85-9B19-C932BF53FFF2}" type="presParOf" srcId="{B28058EB-E93B-4B58-94E7-F659B28FAC18}" destId="{BC189D22-68F9-4315-B29C-DE18DFAE7D0F}" srcOrd="0" destOrd="0" presId="urn:microsoft.com/office/officeart/2005/8/layout/hierarchy2"/>
    <dgm:cxn modelId="{7C036C1F-A705-4465-A4B3-45D7CD0C9BFE}" type="presParOf" srcId="{B28058EB-E93B-4B58-94E7-F659B28FAC18}" destId="{95EE8F34-52DE-4E42-AC3F-74DEEAC1F5D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18F94F-33CC-4186-BB01-3D69A3EC79EC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61CC5E45-7ED8-4800-8FDE-A78D6B66D401}">
      <dgm:prSet phldrT="[Texte]" custT="1"/>
      <dgm:spPr>
        <a:solidFill>
          <a:schemeClr val="accent3"/>
        </a:solidFill>
      </dgm:spPr>
      <dgm:t>
        <a:bodyPr/>
        <a:lstStyle/>
        <a:p>
          <a:r>
            <a:rPr lang="en-US" sz="1200" dirty="0" smtClean="0">
              <a:latin typeface="Merriweather" panose="020B0604020202020204" charset="0"/>
            </a:rPr>
            <a:t> </a:t>
          </a:r>
          <a:r>
            <a:rPr lang="fr-FR" sz="1200" noProof="0" dirty="0" smtClean="0">
              <a:solidFill>
                <a:schemeClr val="tx1"/>
              </a:solidFill>
              <a:latin typeface="Merriweather" panose="020B0604020202020204" charset="0"/>
            </a:rPr>
            <a:t>Méthodes</a:t>
          </a:r>
          <a:r>
            <a:rPr lang="en-US" sz="1200" dirty="0" smtClean="0">
              <a:solidFill>
                <a:schemeClr val="tx1"/>
              </a:solidFill>
              <a:latin typeface="Merriweather" panose="020B0604020202020204" charset="0"/>
            </a:rPr>
            <a:t> Non </a:t>
          </a:r>
          <a:r>
            <a:rPr lang="fr-FR" sz="1200" noProof="0" dirty="0" smtClean="0">
              <a:solidFill>
                <a:schemeClr val="tx1"/>
              </a:solidFill>
              <a:latin typeface="Merriweather" panose="020B0604020202020204" charset="0"/>
            </a:rPr>
            <a:t>Linéaires</a:t>
          </a:r>
          <a:endParaRPr lang="fr-FR" sz="1200" noProof="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8A4D3750-9DB8-4D1A-8554-3E56581E33E7}" type="parTrans" cxnId="{858FBBEE-EE08-4C9E-8769-E272F8CD4856}">
      <dgm:prSet/>
      <dgm:spPr/>
      <dgm:t>
        <a:bodyPr/>
        <a:lstStyle/>
        <a:p>
          <a:endParaRPr lang="fr-FR"/>
        </a:p>
      </dgm:t>
    </dgm:pt>
    <dgm:pt modelId="{E7BF467D-6D2B-446C-A7E5-32B4547B05EF}" type="sibTrans" cxnId="{858FBBEE-EE08-4C9E-8769-E272F8CD4856}">
      <dgm:prSet/>
      <dgm:spPr/>
      <dgm:t>
        <a:bodyPr/>
        <a:lstStyle/>
        <a:p>
          <a:endParaRPr lang="fr-FR"/>
        </a:p>
      </dgm:t>
    </dgm:pt>
    <dgm:pt modelId="{F7E69404-91D5-4511-887C-2C64C42FFBDC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1600" dirty="0" smtClean="0">
              <a:solidFill>
                <a:schemeClr val="tx1"/>
              </a:solidFill>
              <a:latin typeface="Merriweather" panose="020B0604020202020204" charset="0"/>
            </a:rPr>
            <a:t>RNA</a:t>
          </a:r>
          <a:endParaRPr lang="fr-FR" sz="160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E73D3134-F6A7-4522-A96C-7DF049127EA8}" type="parTrans" cxnId="{0F29751D-129D-4A1C-9736-BFEA158B1861}">
      <dgm:prSet/>
      <dgm:spPr/>
      <dgm:t>
        <a:bodyPr/>
        <a:lstStyle/>
        <a:p>
          <a:endParaRPr lang="fr-FR"/>
        </a:p>
      </dgm:t>
    </dgm:pt>
    <dgm:pt modelId="{B4CA3E95-EECC-4C05-A51C-04F7EAC17D00}" type="sibTrans" cxnId="{0F29751D-129D-4A1C-9736-BFEA158B1861}">
      <dgm:prSet/>
      <dgm:spPr/>
      <dgm:t>
        <a:bodyPr/>
        <a:lstStyle/>
        <a:p>
          <a:endParaRPr lang="fr-FR"/>
        </a:p>
      </dgm:t>
    </dgm:pt>
    <dgm:pt modelId="{7A68027F-E8EC-4592-AD81-44D95E9241D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fr-FR" sz="1600" dirty="0" smtClean="0">
              <a:solidFill>
                <a:schemeClr val="tx1"/>
              </a:solidFill>
              <a:latin typeface="Merriweather" panose="020B0604020202020204" charset="0"/>
            </a:rPr>
            <a:t>SVM</a:t>
          </a:r>
          <a:endParaRPr lang="fr-FR" sz="160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774EF322-9D1E-4221-8E69-5D0B222A82ED}" type="parTrans" cxnId="{BA190C2C-E89A-4699-8812-16D6DC3F0954}">
      <dgm:prSet/>
      <dgm:spPr/>
      <dgm:t>
        <a:bodyPr/>
        <a:lstStyle/>
        <a:p>
          <a:endParaRPr lang="fr-FR"/>
        </a:p>
      </dgm:t>
    </dgm:pt>
    <dgm:pt modelId="{B75B21D2-0C7B-4FF8-83F6-C05E507C5F25}" type="sibTrans" cxnId="{BA190C2C-E89A-4699-8812-16D6DC3F0954}">
      <dgm:prSet/>
      <dgm:spPr/>
      <dgm:t>
        <a:bodyPr/>
        <a:lstStyle/>
        <a:p>
          <a:endParaRPr lang="fr-FR"/>
        </a:p>
      </dgm:t>
    </dgm:pt>
    <dgm:pt modelId="{2A1C2C0F-2711-499F-A5B2-7D640DA1239C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1100" dirty="0" err="1" smtClean="0">
              <a:solidFill>
                <a:schemeClr val="tx1"/>
              </a:solidFill>
              <a:latin typeface="Merriweather" panose="020B0604020202020204" charset="0"/>
            </a:rPr>
            <a:t>Xiaoli</a:t>
          </a:r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, Amélioration fonction d’activation par </a:t>
          </a:r>
          <a:r>
            <a:rPr lang="fr-FR" sz="1100" dirty="0" err="1" smtClean="0">
              <a:solidFill>
                <a:schemeClr val="tx1"/>
              </a:solidFill>
              <a:latin typeface="Merriweather" panose="020B0604020202020204" charset="0"/>
            </a:rPr>
            <a:t>Ronghua</a:t>
          </a:r>
          <a:endParaRPr lang="fr-FR" sz="110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73897CBD-5B76-46D7-8A49-68E54E958602}" type="parTrans" cxnId="{42864A90-B34F-49AF-9F60-27F29B629103}">
      <dgm:prSet/>
      <dgm:spPr/>
      <dgm:t>
        <a:bodyPr/>
        <a:lstStyle/>
        <a:p>
          <a:endParaRPr lang="fr-FR"/>
        </a:p>
      </dgm:t>
    </dgm:pt>
    <dgm:pt modelId="{EC23BD0C-A5A3-4829-90FF-A5B7AEAF9948}" type="sibTrans" cxnId="{42864A90-B34F-49AF-9F60-27F29B629103}">
      <dgm:prSet/>
      <dgm:spPr/>
      <dgm:t>
        <a:bodyPr/>
        <a:lstStyle/>
        <a:p>
          <a:endParaRPr lang="fr-FR"/>
        </a:p>
      </dgm:t>
    </dgm:pt>
    <dgm:pt modelId="{EB47330A-AD2C-476F-B129-0762EBFC92F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fr-FR" sz="1100" dirty="0" err="1" smtClean="0">
              <a:solidFill>
                <a:schemeClr val="tx1"/>
              </a:solidFill>
              <a:latin typeface="Merriweather" panose="020B0604020202020204" charset="0"/>
            </a:rPr>
            <a:t>Kashif</a:t>
          </a:r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 Gill (89</a:t>
          </a:r>
          <a:r>
            <a:rPr lang="en-US" sz="1100" dirty="0" smtClean="0">
              <a:solidFill>
                <a:schemeClr val="tx1"/>
              </a:solidFill>
              <a:latin typeface="Merriweather" panose="020B0604020202020204" charset="0"/>
            </a:rPr>
            <a:t>%</a:t>
          </a:r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  précision)</a:t>
          </a:r>
          <a:endParaRPr lang="fr-FR" sz="110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5C664651-25B5-4937-94BD-35E1A532126B}" type="parTrans" cxnId="{A374FD2D-B0D6-406A-BE12-66E451C9A8CB}">
      <dgm:prSet/>
      <dgm:spPr/>
      <dgm:t>
        <a:bodyPr/>
        <a:lstStyle/>
        <a:p>
          <a:endParaRPr lang="fr-FR"/>
        </a:p>
      </dgm:t>
    </dgm:pt>
    <dgm:pt modelId="{67C48844-6EBD-4575-BA52-52D60A37FDE8}" type="sibTrans" cxnId="{A374FD2D-B0D6-406A-BE12-66E451C9A8CB}">
      <dgm:prSet/>
      <dgm:spPr/>
      <dgm:t>
        <a:bodyPr/>
        <a:lstStyle/>
        <a:p>
          <a:endParaRPr lang="fr-FR"/>
        </a:p>
      </dgm:t>
    </dgm:pt>
    <dgm:pt modelId="{F83D8BC8-8B0A-4544-96F8-6161F202EDD5}">
      <dgm:prSet phldrT="[Texte]" custT="1"/>
      <dgm:spPr>
        <a:solidFill>
          <a:schemeClr val="accent5">
            <a:alpha val="81000"/>
          </a:schemeClr>
        </a:solidFill>
      </dgm:spPr>
      <dgm:t>
        <a:bodyPr/>
        <a:lstStyle/>
        <a:p>
          <a:r>
            <a:rPr lang="fr-FR" sz="1600" dirty="0" smtClean="0">
              <a:solidFill>
                <a:schemeClr val="tx1"/>
              </a:solidFill>
              <a:latin typeface="Merriweather" panose="020B0604020202020204" charset="0"/>
            </a:rPr>
            <a:t>RNP</a:t>
          </a:r>
          <a:endParaRPr lang="fr-FR" sz="160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1217AC53-6213-4875-B50E-70F86460A3A5}" type="sibTrans" cxnId="{B027EDDF-BEFE-4C5F-B167-B83F6A8B21C1}">
      <dgm:prSet/>
      <dgm:spPr/>
      <dgm:t>
        <a:bodyPr/>
        <a:lstStyle/>
        <a:p>
          <a:endParaRPr lang="fr-FR"/>
        </a:p>
      </dgm:t>
    </dgm:pt>
    <dgm:pt modelId="{ABC9237F-D565-40D1-BF78-04F836212FBA}" type="parTrans" cxnId="{B027EDDF-BEFE-4C5F-B167-B83F6A8B21C1}">
      <dgm:prSet/>
      <dgm:spPr/>
      <dgm:t>
        <a:bodyPr/>
        <a:lstStyle/>
        <a:p>
          <a:endParaRPr lang="fr-FR"/>
        </a:p>
      </dgm:t>
    </dgm:pt>
    <dgm:pt modelId="{1890DC0C-9D7C-4755-AEB2-41DFDE0F4FD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en-US" sz="1100" dirty="0" smtClean="0">
              <a:solidFill>
                <a:schemeClr val="tx1"/>
              </a:solidFill>
              <a:latin typeface="Merriweather" panose="020B0604020202020204" charset="0"/>
            </a:rPr>
            <a:t>+</a:t>
          </a:r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Augmentation des données (méthodes Alpha) Wei Xu</a:t>
          </a:r>
          <a:endParaRPr lang="fr-FR" sz="110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A8214EF2-10DC-433F-8528-2AED3F180A9F}" type="parTrans" cxnId="{78D6017B-433C-4C7B-B217-AA521FFC4D2D}">
      <dgm:prSet/>
      <dgm:spPr/>
      <dgm:t>
        <a:bodyPr/>
        <a:lstStyle/>
        <a:p>
          <a:endParaRPr lang="fr-FR"/>
        </a:p>
      </dgm:t>
    </dgm:pt>
    <dgm:pt modelId="{A171CD3C-27D5-49BF-9D2A-B7858CB425B9}" type="sibTrans" cxnId="{78D6017B-433C-4C7B-B217-AA521FFC4D2D}">
      <dgm:prSet/>
      <dgm:spPr/>
      <dgm:t>
        <a:bodyPr/>
        <a:lstStyle/>
        <a:p>
          <a:endParaRPr lang="fr-FR"/>
        </a:p>
      </dgm:t>
    </dgm:pt>
    <dgm:pt modelId="{DBBFCDBD-9C09-4F82-960F-223C7ADF2867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Amélioration </a:t>
          </a:r>
          <a:r>
            <a:rPr lang="fr-FR" sz="1100" dirty="0" err="1" smtClean="0">
              <a:solidFill>
                <a:schemeClr val="tx1"/>
              </a:solidFill>
              <a:latin typeface="Merriweather" panose="020B0604020202020204" charset="0"/>
            </a:rPr>
            <a:t>Algo</a:t>
          </a:r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 d’optimisation du RN  (Li </a:t>
          </a:r>
          <a:r>
            <a:rPr lang="fr-FR" sz="1100" dirty="0" err="1" smtClean="0">
              <a:solidFill>
                <a:schemeClr val="tx1"/>
              </a:solidFill>
              <a:latin typeface="Merriweather" panose="020B0604020202020204" charset="0"/>
            </a:rPr>
            <a:t>Ning</a:t>
          </a:r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)</a:t>
          </a:r>
          <a:endParaRPr lang="fr-FR" sz="110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252A8E71-7EBA-4A7D-AF95-7040E5209B53}" type="parTrans" cxnId="{387BD9B0-DDE8-4C22-A511-7904B4E98464}">
      <dgm:prSet/>
      <dgm:spPr/>
      <dgm:t>
        <a:bodyPr/>
        <a:lstStyle/>
        <a:p>
          <a:endParaRPr lang="fr-FR"/>
        </a:p>
      </dgm:t>
    </dgm:pt>
    <dgm:pt modelId="{85EA880E-913E-45FB-A2AE-C8C7ED59E24E}" type="sibTrans" cxnId="{387BD9B0-DDE8-4C22-A511-7904B4E98464}">
      <dgm:prSet/>
      <dgm:spPr/>
      <dgm:t>
        <a:bodyPr/>
        <a:lstStyle/>
        <a:p>
          <a:endParaRPr lang="fr-FR"/>
        </a:p>
      </dgm:t>
    </dgm:pt>
    <dgm:pt modelId="{47870790-3BD8-4257-942F-4FC3FDC89BBE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RN Génétique (</a:t>
          </a:r>
          <a:r>
            <a:rPr lang="fr-FR" sz="1100" dirty="0" err="1" smtClean="0">
              <a:solidFill>
                <a:schemeClr val="tx1"/>
              </a:solidFill>
              <a:latin typeface="Merriweather" panose="020B0604020202020204" charset="0"/>
            </a:rPr>
            <a:t>Caojun</a:t>
          </a:r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)</a:t>
          </a:r>
          <a:endParaRPr lang="fr-FR" sz="110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057C19C6-B944-4F57-BF22-10E24621A4B8}" type="parTrans" cxnId="{9BD230CE-0F33-442A-9927-2D965786A770}">
      <dgm:prSet/>
      <dgm:spPr/>
      <dgm:t>
        <a:bodyPr/>
        <a:lstStyle/>
        <a:p>
          <a:endParaRPr lang="fr-FR"/>
        </a:p>
      </dgm:t>
    </dgm:pt>
    <dgm:pt modelId="{F28B9C1A-1051-43A7-8A8C-4F843444C43B}" type="sibTrans" cxnId="{9BD230CE-0F33-442A-9927-2D965786A770}">
      <dgm:prSet/>
      <dgm:spPr/>
      <dgm:t>
        <a:bodyPr/>
        <a:lstStyle/>
        <a:p>
          <a:endParaRPr lang="fr-FR"/>
        </a:p>
      </dgm:t>
    </dgm:pt>
    <dgm:pt modelId="{7FFCC5DE-AB2E-433C-BE85-E17B9C3B0ABE}">
      <dgm:prSet phldrT="[Texte]" custT="1"/>
      <dgm:spPr>
        <a:solidFill>
          <a:schemeClr val="accent5">
            <a:alpha val="81000"/>
          </a:schemeClr>
        </a:solidFill>
      </dgm:spPr>
      <dgm:t>
        <a:bodyPr/>
        <a:lstStyle/>
        <a:p>
          <a:r>
            <a:rPr lang="fr-FR" sz="1100" dirty="0" smtClean="0">
              <a:solidFill>
                <a:schemeClr val="tx1"/>
              </a:solidFill>
              <a:latin typeface="Merriweather" panose="020B0604020202020204" charset="0"/>
            </a:rPr>
            <a:t>Prétraitement sur les données météo + DNNR Cai et al.</a:t>
          </a:r>
          <a:endParaRPr lang="fr-FR" sz="1100" dirty="0">
            <a:solidFill>
              <a:schemeClr val="tx1"/>
            </a:solidFill>
            <a:latin typeface="Merriweather" panose="020B0604020202020204" charset="0"/>
          </a:endParaRPr>
        </a:p>
      </dgm:t>
    </dgm:pt>
    <dgm:pt modelId="{409B139D-BA04-4B73-AD2E-D81FC8DF3EC3}" type="parTrans" cxnId="{E35AAF08-FE5C-4C13-B613-CC8C02F72CB5}">
      <dgm:prSet/>
      <dgm:spPr/>
      <dgm:t>
        <a:bodyPr/>
        <a:lstStyle/>
        <a:p>
          <a:endParaRPr lang="fr-FR"/>
        </a:p>
      </dgm:t>
    </dgm:pt>
    <dgm:pt modelId="{B245B3EA-C53E-4106-A11B-650ABEC6624E}" type="sibTrans" cxnId="{E35AAF08-FE5C-4C13-B613-CC8C02F72CB5}">
      <dgm:prSet/>
      <dgm:spPr/>
      <dgm:t>
        <a:bodyPr/>
        <a:lstStyle/>
        <a:p>
          <a:endParaRPr lang="fr-FR"/>
        </a:p>
      </dgm:t>
    </dgm:pt>
    <dgm:pt modelId="{39118A4B-80B3-451F-8A0B-72C00CC80F60}" type="pres">
      <dgm:prSet presAssocID="{AD18F94F-33CC-4186-BB01-3D69A3EC79E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5CF3140-3988-4ADA-B772-F3095D1286D9}" type="pres">
      <dgm:prSet presAssocID="{61CC5E45-7ED8-4800-8FDE-A78D6B66D401}" presName="root1" presStyleCnt="0"/>
      <dgm:spPr/>
    </dgm:pt>
    <dgm:pt modelId="{151F563E-0C41-4DCB-863A-48A58A0A472D}" type="pres">
      <dgm:prSet presAssocID="{61CC5E45-7ED8-4800-8FDE-A78D6B66D401}" presName="LevelOneTextNode" presStyleLbl="node0" presStyleIdx="0" presStyleCnt="1" custScaleX="107793" custScaleY="134671" custLinFactNeighborX="-33501" custLinFactNeighborY="2183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2B85DE6-9FF5-4EFE-BC02-FA1E7A0B0EC6}" type="pres">
      <dgm:prSet presAssocID="{61CC5E45-7ED8-4800-8FDE-A78D6B66D401}" presName="level2hierChild" presStyleCnt="0"/>
      <dgm:spPr/>
    </dgm:pt>
    <dgm:pt modelId="{2E5EF53B-932C-488C-96CC-7846736C0CDD}" type="pres">
      <dgm:prSet presAssocID="{E73D3134-F6A7-4522-A96C-7DF049127EA8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CD49AA88-729B-430E-8D40-186DEEAFD243}" type="pres">
      <dgm:prSet presAssocID="{E73D3134-F6A7-4522-A96C-7DF049127EA8}" presName="connTx" presStyleLbl="parChTrans1D2" presStyleIdx="0" presStyleCnt="3"/>
      <dgm:spPr/>
      <dgm:t>
        <a:bodyPr/>
        <a:lstStyle/>
        <a:p>
          <a:endParaRPr lang="fr-FR"/>
        </a:p>
      </dgm:t>
    </dgm:pt>
    <dgm:pt modelId="{C1E232D6-4ED4-4DE0-9C33-C7C65FF6849E}" type="pres">
      <dgm:prSet presAssocID="{F7E69404-91D5-4511-887C-2C64C42FFBDC}" presName="root2" presStyleCnt="0"/>
      <dgm:spPr/>
    </dgm:pt>
    <dgm:pt modelId="{D743BF4E-D344-4F46-89F2-DCB893386003}" type="pres">
      <dgm:prSet presAssocID="{F7E69404-91D5-4511-887C-2C64C42FFBDC}" presName="LevelTwoTextNode" presStyleLbl="node2" presStyleIdx="0" presStyleCnt="3" custLinFactNeighborX="582" custLinFactNeighborY="698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239A056-32CF-4252-B805-52667EF2ACE8}" type="pres">
      <dgm:prSet presAssocID="{F7E69404-91D5-4511-887C-2C64C42FFBDC}" presName="level3hierChild" presStyleCnt="0"/>
      <dgm:spPr/>
    </dgm:pt>
    <dgm:pt modelId="{8992BF4C-0772-47DB-A821-48313AF27F87}" type="pres">
      <dgm:prSet presAssocID="{73897CBD-5B76-46D7-8A49-68E54E958602}" presName="conn2-1" presStyleLbl="parChTrans1D3" presStyleIdx="0" presStyleCnt="6"/>
      <dgm:spPr/>
      <dgm:t>
        <a:bodyPr/>
        <a:lstStyle/>
        <a:p>
          <a:endParaRPr lang="fr-FR"/>
        </a:p>
      </dgm:t>
    </dgm:pt>
    <dgm:pt modelId="{B4C8C268-B25C-4BC7-85E2-8C3794467EEB}" type="pres">
      <dgm:prSet presAssocID="{73897CBD-5B76-46D7-8A49-68E54E958602}" presName="connTx" presStyleLbl="parChTrans1D3" presStyleIdx="0" presStyleCnt="6"/>
      <dgm:spPr/>
      <dgm:t>
        <a:bodyPr/>
        <a:lstStyle/>
        <a:p>
          <a:endParaRPr lang="fr-FR"/>
        </a:p>
      </dgm:t>
    </dgm:pt>
    <dgm:pt modelId="{7CA44B85-E5FF-48C8-ABCE-7909F270EC7F}" type="pres">
      <dgm:prSet presAssocID="{2A1C2C0F-2711-499F-A5B2-7D640DA1239C}" presName="root2" presStyleCnt="0"/>
      <dgm:spPr/>
    </dgm:pt>
    <dgm:pt modelId="{17C1AFAA-1C4C-4275-94AB-8FCA2F1AE0AF}" type="pres">
      <dgm:prSet presAssocID="{2A1C2C0F-2711-499F-A5B2-7D640DA1239C}" presName="LevelTwoTextNode" presStyleLbl="node3" presStyleIdx="0" presStyleCnt="6" custScaleX="173616" custScaleY="119748" custLinFactNeighborX="3736" custLinFactNeighborY="-42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9522768-A049-48CC-8783-7B6062BD59E9}" type="pres">
      <dgm:prSet presAssocID="{2A1C2C0F-2711-499F-A5B2-7D640DA1239C}" presName="level3hierChild" presStyleCnt="0"/>
      <dgm:spPr/>
    </dgm:pt>
    <dgm:pt modelId="{343D4183-9F04-40C2-8B15-4614480E368D}" type="pres">
      <dgm:prSet presAssocID="{252A8E71-7EBA-4A7D-AF95-7040E5209B53}" presName="conn2-1" presStyleLbl="parChTrans1D3" presStyleIdx="1" presStyleCnt="6"/>
      <dgm:spPr/>
      <dgm:t>
        <a:bodyPr/>
        <a:lstStyle/>
        <a:p>
          <a:endParaRPr lang="fr-FR"/>
        </a:p>
      </dgm:t>
    </dgm:pt>
    <dgm:pt modelId="{247C9FC7-5A90-40BA-94DD-76668E211969}" type="pres">
      <dgm:prSet presAssocID="{252A8E71-7EBA-4A7D-AF95-7040E5209B53}" presName="connTx" presStyleLbl="parChTrans1D3" presStyleIdx="1" presStyleCnt="6"/>
      <dgm:spPr/>
      <dgm:t>
        <a:bodyPr/>
        <a:lstStyle/>
        <a:p>
          <a:endParaRPr lang="fr-FR"/>
        </a:p>
      </dgm:t>
    </dgm:pt>
    <dgm:pt modelId="{8BB648CE-FBD7-4675-B2D9-8E6C8F1E416A}" type="pres">
      <dgm:prSet presAssocID="{DBBFCDBD-9C09-4F82-960F-223C7ADF2867}" presName="root2" presStyleCnt="0"/>
      <dgm:spPr/>
    </dgm:pt>
    <dgm:pt modelId="{0C778556-5654-409D-BEE6-58BD80E9132D}" type="pres">
      <dgm:prSet presAssocID="{DBBFCDBD-9C09-4F82-960F-223C7ADF2867}" presName="LevelTwoTextNode" presStyleLbl="node3" presStyleIdx="1" presStyleCnt="6" custScaleX="175900" custScaleY="123972" custLinFactNeighborX="3177" custLinFactNeighborY="-533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89BE52C-947A-4182-9801-C0628E3FE987}" type="pres">
      <dgm:prSet presAssocID="{DBBFCDBD-9C09-4F82-960F-223C7ADF2867}" presName="level3hierChild" presStyleCnt="0"/>
      <dgm:spPr/>
    </dgm:pt>
    <dgm:pt modelId="{DDC1E273-4F7A-4793-BCC7-DEB9081CD3D7}" type="pres">
      <dgm:prSet presAssocID="{057C19C6-B944-4F57-BF22-10E24621A4B8}" presName="conn2-1" presStyleLbl="parChTrans1D3" presStyleIdx="2" presStyleCnt="6"/>
      <dgm:spPr/>
      <dgm:t>
        <a:bodyPr/>
        <a:lstStyle/>
        <a:p>
          <a:endParaRPr lang="fr-FR"/>
        </a:p>
      </dgm:t>
    </dgm:pt>
    <dgm:pt modelId="{03535103-8932-4A7A-9851-6955B38648CF}" type="pres">
      <dgm:prSet presAssocID="{057C19C6-B944-4F57-BF22-10E24621A4B8}" presName="connTx" presStyleLbl="parChTrans1D3" presStyleIdx="2" presStyleCnt="6"/>
      <dgm:spPr/>
      <dgm:t>
        <a:bodyPr/>
        <a:lstStyle/>
        <a:p>
          <a:endParaRPr lang="fr-FR"/>
        </a:p>
      </dgm:t>
    </dgm:pt>
    <dgm:pt modelId="{77F2B4EE-3470-4B27-AD6A-D7DFD796005E}" type="pres">
      <dgm:prSet presAssocID="{47870790-3BD8-4257-942F-4FC3FDC89BBE}" presName="root2" presStyleCnt="0"/>
      <dgm:spPr/>
    </dgm:pt>
    <dgm:pt modelId="{BBE8DEFF-5D02-40D0-96B5-AAE1ADDB5162}" type="pres">
      <dgm:prSet presAssocID="{47870790-3BD8-4257-942F-4FC3FDC89BBE}" presName="LevelTwoTextNode" presStyleLbl="node3" presStyleIdx="2" presStyleCnt="6" custScaleX="174844" custLinFactNeighborX="3619" custLinFactNeighborY="-9338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33A5030-7F35-4F73-BD68-AE4E025EF9D4}" type="pres">
      <dgm:prSet presAssocID="{47870790-3BD8-4257-942F-4FC3FDC89BBE}" presName="level3hierChild" presStyleCnt="0"/>
      <dgm:spPr/>
    </dgm:pt>
    <dgm:pt modelId="{0CD11163-CB5F-411E-B039-566787733362}" type="pres">
      <dgm:prSet presAssocID="{774EF322-9D1E-4221-8E69-5D0B222A82ED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EDD24955-C530-4DF0-97EF-0A1B3FB0F5AE}" type="pres">
      <dgm:prSet presAssocID="{774EF322-9D1E-4221-8E69-5D0B222A82ED}" presName="connTx" presStyleLbl="parChTrans1D2" presStyleIdx="1" presStyleCnt="3"/>
      <dgm:spPr/>
      <dgm:t>
        <a:bodyPr/>
        <a:lstStyle/>
        <a:p>
          <a:endParaRPr lang="fr-FR"/>
        </a:p>
      </dgm:t>
    </dgm:pt>
    <dgm:pt modelId="{EE992E90-BADB-45D8-8600-64453D8104BD}" type="pres">
      <dgm:prSet presAssocID="{7A68027F-E8EC-4592-AD81-44D95E9241DB}" presName="root2" presStyleCnt="0"/>
      <dgm:spPr/>
    </dgm:pt>
    <dgm:pt modelId="{C7501921-E0BB-4C1D-8643-8C5F17C6AFE7}" type="pres">
      <dgm:prSet presAssocID="{7A68027F-E8EC-4592-AD81-44D95E9241DB}" presName="LevelTwoTextNode" presStyleLbl="node2" presStyleIdx="1" presStyleCnt="3" custLinFactNeighborX="1334" custLinFactNeighborY="-4685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77D6A84-B458-4EC4-BDB5-EE8E442008DE}" type="pres">
      <dgm:prSet presAssocID="{7A68027F-E8EC-4592-AD81-44D95E9241DB}" presName="level3hierChild" presStyleCnt="0"/>
      <dgm:spPr/>
    </dgm:pt>
    <dgm:pt modelId="{E6CB622D-6EFE-492F-B9FC-90C10BC1A9B0}" type="pres">
      <dgm:prSet presAssocID="{5C664651-25B5-4937-94BD-35E1A532126B}" presName="conn2-1" presStyleLbl="parChTrans1D3" presStyleIdx="3" presStyleCnt="6"/>
      <dgm:spPr/>
      <dgm:t>
        <a:bodyPr/>
        <a:lstStyle/>
        <a:p>
          <a:endParaRPr lang="fr-FR"/>
        </a:p>
      </dgm:t>
    </dgm:pt>
    <dgm:pt modelId="{76495FA5-25E5-499F-B0B0-6DB2CCD0CD62}" type="pres">
      <dgm:prSet presAssocID="{5C664651-25B5-4937-94BD-35E1A532126B}" presName="connTx" presStyleLbl="parChTrans1D3" presStyleIdx="3" presStyleCnt="6"/>
      <dgm:spPr/>
      <dgm:t>
        <a:bodyPr/>
        <a:lstStyle/>
        <a:p>
          <a:endParaRPr lang="fr-FR"/>
        </a:p>
      </dgm:t>
    </dgm:pt>
    <dgm:pt modelId="{7FD4D3CF-FE7A-420E-96CC-08E45FFC2B35}" type="pres">
      <dgm:prSet presAssocID="{EB47330A-AD2C-476F-B129-0762EBFC92FB}" presName="root2" presStyleCnt="0"/>
      <dgm:spPr/>
    </dgm:pt>
    <dgm:pt modelId="{8B51467D-C4A5-4491-B05A-88826E2C8FBD}" type="pres">
      <dgm:prSet presAssocID="{EB47330A-AD2C-476F-B129-0762EBFC92FB}" presName="LevelTwoTextNode" presStyleLbl="node3" presStyleIdx="3" presStyleCnt="6" custScaleX="175900" custScaleY="98437" custLinFactNeighborX="4258" custLinFactNeighborY="-6138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E47829E-EB40-4A85-81E5-F281A3230EE0}" type="pres">
      <dgm:prSet presAssocID="{EB47330A-AD2C-476F-B129-0762EBFC92FB}" presName="level3hierChild" presStyleCnt="0"/>
      <dgm:spPr/>
    </dgm:pt>
    <dgm:pt modelId="{AA9CD2F4-1310-496D-8CE0-ED197EDF1622}" type="pres">
      <dgm:prSet presAssocID="{A8214EF2-10DC-433F-8528-2AED3F180A9F}" presName="conn2-1" presStyleLbl="parChTrans1D3" presStyleIdx="4" presStyleCnt="6"/>
      <dgm:spPr/>
      <dgm:t>
        <a:bodyPr/>
        <a:lstStyle/>
        <a:p>
          <a:endParaRPr lang="fr-FR"/>
        </a:p>
      </dgm:t>
    </dgm:pt>
    <dgm:pt modelId="{7EF226E6-C720-4044-A129-820F229A886F}" type="pres">
      <dgm:prSet presAssocID="{A8214EF2-10DC-433F-8528-2AED3F180A9F}" presName="connTx" presStyleLbl="parChTrans1D3" presStyleIdx="4" presStyleCnt="6"/>
      <dgm:spPr/>
      <dgm:t>
        <a:bodyPr/>
        <a:lstStyle/>
        <a:p>
          <a:endParaRPr lang="fr-FR"/>
        </a:p>
      </dgm:t>
    </dgm:pt>
    <dgm:pt modelId="{D0D0A420-BCA7-411F-A846-7D4AF1481796}" type="pres">
      <dgm:prSet presAssocID="{1890DC0C-9D7C-4755-AEB2-41DFDE0F4FDF}" presName="root2" presStyleCnt="0"/>
      <dgm:spPr/>
    </dgm:pt>
    <dgm:pt modelId="{3D94E416-B5A5-429D-B980-2A4EBFEEAA3B}" type="pres">
      <dgm:prSet presAssocID="{1890DC0C-9D7C-4755-AEB2-41DFDE0F4FDF}" presName="LevelTwoTextNode" presStyleLbl="node3" presStyleIdx="4" presStyleCnt="6" custScaleX="175049" custScaleY="116767" custLinFactNeighborX="3472" custLinFactNeighborY="-1200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47E5A68-A48F-4476-9D23-B993930E4376}" type="pres">
      <dgm:prSet presAssocID="{1890DC0C-9D7C-4755-AEB2-41DFDE0F4FDF}" presName="level3hierChild" presStyleCnt="0"/>
      <dgm:spPr/>
    </dgm:pt>
    <dgm:pt modelId="{C80B0B18-BD20-40A9-BCF6-8CF76053CBA3}" type="pres">
      <dgm:prSet presAssocID="{ABC9237F-D565-40D1-BF78-04F836212FBA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5E75B281-8517-44FB-B8C1-D4F301CE7250}" type="pres">
      <dgm:prSet presAssocID="{ABC9237F-D565-40D1-BF78-04F836212FBA}" presName="connTx" presStyleLbl="parChTrans1D2" presStyleIdx="2" presStyleCnt="3"/>
      <dgm:spPr/>
      <dgm:t>
        <a:bodyPr/>
        <a:lstStyle/>
        <a:p>
          <a:endParaRPr lang="fr-FR"/>
        </a:p>
      </dgm:t>
    </dgm:pt>
    <dgm:pt modelId="{AF8B2D6B-29A9-481F-A373-3330C4D8723B}" type="pres">
      <dgm:prSet presAssocID="{F83D8BC8-8B0A-4544-96F8-6161F202EDD5}" presName="root2" presStyleCnt="0"/>
      <dgm:spPr/>
    </dgm:pt>
    <dgm:pt modelId="{E58EC670-96D0-47BC-AD8E-19F140E6BE57}" type="pres">
      <dgm:prSet presAssocID="{F83D8BC8-8B0A-4544-96F8-6161F202EDD5}" presName="LevelTwoTextNode" presStyleLbl="node2" presStyleIdx="2" presStyleCnt="3" custLinFactNeighborX="1334" custLinFactNeighborY="-1398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F9C74E4-5EB8-4E22-9C89-2F4FA5104C6B}" type="pres">
      <dgm:prSet presAssocID="{F83D8BC8-8B0A-4544-96F8-6161F202EDD5}" presName="level3hierChild" presStyleCnt="0"/>
      <dgm:spPr/>
    </dgm:pt>
    <dgm:pt modelId="{E390EFEF-5290-492D-BD34-A736DD5E5170}" type="pres">
      <dgm:prSet presAssocID="{409B139D-BA04-4B73-AD2E-D81FC8DF3EC3}" presName="conn2-1" presStyleLbl="parChTrans1D3" presStyleIdx="5" presStyleCnt="6"/>
      <dgm:spPr/>
      <dgm:t>
        <a:bodyPr/>
        <a:lstStyle/>
        <a:p>
          <a:endParaRPr lang="fr-FR"/>
        </a:p>
      </dgm:t>
    </dgm:pt>
    <dgm:pt modelId="{D443F373-7537-4F47-9835-9A15EC7534F5}" type="pres">
      <dgm:prSet presAssocID="{409B139D-BA04-4B73-AD2E-D81FC8DF3EC3}" presName="connTx" presStyleLbl="parChTrans1D3" presStyleIdx="5" presStyleCnt="6"/>
      <dgm:spPr/>
      <dgm:t>
        <a:bodyPr/>
        <a:lstStyle/>
        <a:p>
          <a:endParaRPr lang="fr-FR"/>
        </a:p>
      </dgm:t>
    </dgm:pt>
    <dgm:pt modelId="{65F7FE29-82FB-484E-A073-D287BDCE3BDD}" type="pres">
      <dgm:prSet presAssocID="{7FFCC5DE-AB2E-433C-BE85-E17B9C3B0ABE}" presName="root2" presStyleCnt="0"/>
      <dgm:spPr/>
    </dgm:pt>
    <dgm:pt modelId="{25CD65C2-4481-49B6-AADB-11BBED86B91E}" type="pres">
      <dgm:prSet presAssocID="{7FFCC5DE-AB2E-433C-BE85-E17B9C3B0ABE}" presName="LevelTwoTextNode" presStyleLbl="node3" presStyleIdx="5" presStyleCnt="6" custScaleX="174735" custScaleY="91668" custLinFactNeighborX="4803" custLinFactNeighborY="-1402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6271F03-E2F5-4B56-8952-ECDBE53B854C}" type="pres">
      <dgm:prSet presAssocID="{7FFCC5DE-AB2E-433C-BE85-E17B9C3B0ABE}" presName="level3hierChild" presStyleCnt="0"/>
      <dgm:spPr/>
    </dgm:pt>
  </dgm:ptLst>
  <dgm:cxnLst>
    <dgm:cxn modelId="{B487AA49-7DF1-47A5-9BDE-C5A4AD1C6F62}" type="presOf" srcId="{1890DC0C-9D7C-4755-AEB2-41DFDE0F4FDF}" destId="{3D94E416-B5A5-429D-B980-2A4EBFEEAA3B}" srcOrd="0" destOrd="0" presId="urn:microsoft.com/office/officeart/2005/8/layout/hierarchy2"/>
    <dgm:cxn modelId="{5603D905-3959-4F59-BF98-6E3A7BCF6C2F}" type="presOf" srcId="{73897CBD-5B76-46D7-8A49-68E54E958602}" destId="{B4C8C268-B25C-4BC7-85E2-8C3794467EEB}" srcOrd="1" destOrd="0" presId="urn:microsoft.com/office/officeart/2005/8/layout/hierarchy2"/>
    <dgm:cxn modelId="{57FF29F2-1D8F-40B1-B708-864F9CE22EB6}" type="presOf" srcId="{F7E69404-91D5-4511-887C-2C64C42FFBDC}" destId="{D743BF4E-D344-4F46-89F2-DCB893386003}" srcOrd="0" destOrd="0" presId="urn:microsoft.com/office/officeart/2005/8/layout/hierarchy2"/>
    <dgm:cxn modelId="{D7063E2D-B084-4061-A2C7-8D4F0D4C2555}" type="presOf" srcId="{252A8E71-7EBA-4A7D-AF95-7040E5209B53}" destId="{247C9FC7-5A90-40BA-94DD-76668E211969}" srcOrd="1" destOrd="0" presId="urn:microsoft.com/office/officeart/2005/8/layout/hierarchy2"/>
    <dgm:cxn modelId="{F01962BF-FA6F-42B3-BD91-EFB66DF9CD2E}" type="presOf" srcId="{61CC5E45-7ED8-4800-8FDE-A78D6B66D401}" destId="{151F563E-0C41-4DCB-863A-48A58A0A472D}" srcOrd="0" destOrd="0" presId="urn:microsoft.com/office/officeart/2005/8/layout/hierarchy2"/>
    <dgm:cxn modelId="{BFCC2BA6-9359-4113-B358-CBDAE846DE5D}" type="presOf" srcId="{409B139D-BA04-4B73-AD2E-D81FC8DF3EC3}" destId="{E390EFEF-5290-492D-BD34-A736DD5E5170}" srcOrd="0" destOrd="0" presId="urn:microsoft.com/office/officeart/2005/8/layout/hierarchy2"/>
    <dgm:cxn modelId="{C4A8DCA3-B7BC-4740-A4D9-8133B04CD6F0}" type="presOf" srcId="{F83D8BC8-8B0A-4544-96F8-6161F202EDD5}" destId="{E58EC670-96D0-47BC-AD8E-19F140E6BE57}" srcOrd="0" destOrd="0" presId="urn:microsoft.com/office/officeart/2005/8/layout/hierarchy2"/>
    <dgm:cxn modelId="{ED1DE187-978C-468E-8A3E-97F0E1EDD1CA}" type="presOf" srcId="{774EF322-9D1E-4221-8E69-5D0B222A82ED}" destId="{EDD24955-C530-4DF0-97EF-0A1B3FB0F5AE}" srcOrd="1" destOrd="0" presId="urn:microsoft.com/office/officeart/2005/8/layout/hierarchy2"/>
    <dgm:cxn modelId="{A374FD2D-B0D6-406A-BE12-66E451C9A8CB}" srcId="{7A68027F-E8EC-4592-AD81-44D95E9241DB}" destId="{EB47330A-AD2C-476F-B129-0762EBFC92FB}" srcOrd="0" destOrd="0" parTransId="{5C664651-25B5-4937-94BD-35E1A532126B}" sibTransId="{67C48844-6EBD-4575-BA52-52D60A37FDE8}"/>
    <dgm:cxn modelId="{FA5B141B-07DF-440F-B28B-05F8573D17F6}" type="presOf" srcId="{2A1C2C0F-2711-499F-A5B2-7D640DA1239C}" destId="{17C1AFAA-1C4C-4275-94AB-8FCA2F1AE0AF}" srcOrd="0" destOrd="0" presId="urn:microsoft.com/office/officeart/2005/8/layout/hierarchy2"/>
    <dgm:cxn modelId="{DD2359F9-FAAE-48BF-9BC0-5474B7EFE8BE}" type="presOf" srcId="{73897CBD-5B76-46D7-8A49-68E54E958602}" destId="{8992BF4C-0772-47DB-A821-48313AF27F87}" srcOrd="0" destOrd="0" presId="urn:microsoft.com/office/officeart/2005/8/layout/hierarchy2"/>
    <dgm:cxn modelId="{868AA9B9-311C-49D3-9673-A72B63C34159}" type="presOf" srcId="{252A8E71-7EBA-4A7D-AF95-7040E5209B53}" destId="{343D4183-9F04-40C2-8B15-4614480E368D}" srcOrd="0" destOrd="0" presId="urn:microsoft.com/office/officeart/2005/8/layout/hierarchy2"/>
    <dgm:cxn modelId="{37D8A563-405F-4D9F-A8C2-0891A1DFBABE}" type="presOf" srcId="{5C664651-25B5-4937-94BD-35E1A532126B}" destId="{E6CB622D-6EFE-492F-B9FC-90C10BC1A9B0}" srcOrd="0" destOrd="0" presId="urn:microsoft.com/office/officeart/2005/8/layout/hierarchy2"/>
    <dgm:cxn modelId="{0F29751D-129D-4A1C-9736-BFEA158B1861}" srcId="{61CC5E45-7ED8-4800-8FDE-A78D6B66D401}" destId="{F7E69404-91D5-4511-887C-2C64C42FFBDC}" srcOrd="0" destOrd="0" parTransId="{E73D3134-F6A7-4522-A96C-7DF049127EA8}" sibTransId="{B4CA3E95-EECC-4C05-A51C-04F7EAC17D00}"/>
    <dgm:cxn modelId="{35132F60-5925-4810-9BA1-822D349A3A7D}" type="presOf" srcId="{7FFCC5DE-AB2E-433C-BE85-E17B9C3B0ABE}" destId="{25CD65C2-4481-49B6-AADB-11BBED86B91E}" srcOrd="0" destOrd="0" presId="urn:microsoft.com/office/officeart/2005/8/layout/hierarchy2"/>
    <dgm:cxn modelId="{B710C06F-59BA-4596-92D0-BEBE66E8F90D}" type="presOf" srcId="{47870790-3BD8-4257-942F-4FC3FDC89BBE}" destId="{BBE8DEFF-5D02-40D0-96B5-AAE1ADDB5162}" srcOrd="0" destOrd="0" presId="urn:microsoft.com/office/officeart/2005/8/layout/hierarchy2"/>
    <dgm:cxn modelId="{39D539E1-F809-4079-AD5D-08C8B76A7799}" type="presOf" srcId="{AD18F94F-33CC-4186-BB01-3D69A3EC79EC}" destId="{39118A4B-80B3-451F-8A0B-72C00CC80F60}" srcOrd="0" destOrd="0" presId="urn:microsoft.com/office/officeart/2005/8/layout/hierarchy2"/>
    <dgm:cxn modelId="{B027EDDF-BEFE-4C5F-B167-B83F6A8B21C1}" srcId="{61CC5E45-7ED8-4800-8FDE-A78D6B66D401}" destId="{F83D8BC8-8B0A-4544-96F8-6161F202EDD5}" srcOrd="2" destOrd="0" parTransId="{ABC9237F-D565-40D1-BF78-04F836212FBA}" sibTransId="{1217AC53-6213-4875-B50E-70F86460A3A5}"/>
    <dgm:cxn modelId="{36C3361D-8DC6-4AFF-88DA-0663314A4029}" type="presOf" srcId="{DBBFCDBD-9C09-4F82-960F-223C7ADF2867}" destId="{0C778556-5654-409D-BEE6-58BD80E9132D}" srcOrd="0" destOrd="0" presId="urn:microsoft.com/office/officeart/2005/8/layout/hierarchy2"/>
    <dgm:cxn modelId="{23CF5F12-02EE-455F-ABEF-2047B49C73E1}" type="presOf" srcId="{E73D3134-F6A7-4522-A96C-7DF049127EA8}" destId="{2E5EF53B-932C-488C-96CC-7846736C0CDD}" srcOrd="0" destOrd="0" presId="urn:microsoft.com/office/officeart/2005/8/layout/hierarchy2"/>
    <dgm:cxn modelId="{C22F4EEE-8F1C-48C1-8D48-BBF557DD213B}" type="presOf" srcId="{7A68027F-E8EC-4592-AD81-44D95E9241DB}" destId="{C7501921-E0BB-4C1D-8643-8C5F17C6AFE7}" srcOrd="0" destOrd="0" presId="urn:microsoft.com/office/officeart/2005/8/layout/hierarchy2"/>
    <dgm:cxn modelId="{22C427D3-9A15-4469-B979-96F5F3D82CBA}" type="presOf" srcId="{057C19C6-B944-4F57-BF22-10E24621A4B8}" destId="{03535103-8932-4A7A-9851-6955B38648CF}" srcOrd="1" destOrd="0" presId="urn:microsoft.com/office/officeart/2005/8/layout/hierarchy2"/>
    <dgm:cxn modelId="{801C5DBD-1F1B-4B6C-A79A-0C85D9D7AB98}" type="presOf" srcId="{ABC9237F-D565-40D1-BF78-04F836212FBA}" destId="{5E75B281-8517-44FB-B8C1-D4F301CE7250}" srcOrd="1" destOrd="0" presId="urn:microsoft.com/office/officeart/2005/8/layout/hierarchy2"/>
    <dgm:cxn modelId="{9BD230CE-0F33-442A-9927-2D965786A770}" srcId="{F7E69404-91D5-4511-887C-2C64C42FFBDC}" destId="{47870790-3BD8-4257-942F-4FC3FDC89BBE}" srcOrd="2" destOrd="0" parTransId="{057C19C6-B944-4F57-BF22-10E24621A4B8}" sibTransId="{F28B9C1A-1051-43A7-8A8C-4F843444C43B}"/>
    <dgm:cxn modelId="{E9418A00-4C1D-49B4-89B3-17DC11890092}" type="presOf" srcId="{A8214EF2-10DC-433F-8528-2AED3F180A9F}" destId="{AA9CD2F4-1310-496D-8CE0-ED197EDF1622}" srcOrd="0" destOrd="0" presId="urn:microsoft.com/office/officeart/2005/8/layout/hierarchy2"/>
    <dgm:cxn modelId="{F3151BC6-8887-4A01-9E8F-9B5E487A9394}" type="presOf" srcId="{5C664651-25B5-4937-94BD-35E1A532126B}" destId="{76495FA5-25E5-499F-B0B0-6DB2CCD0CD62}" srcOrd="1" destOrd="0" presId="urn:microsoft.com/office/officeart/2005/8/layout/hierarchy2"/>
    <dgm:cxn modelId="{387BD9B0-DDE8-4C22-A511-7904B4E98464}" srcId="{F7E69404-91D5-4511-887C-2C64C42FFBDC}" destId="{DBBFCDBD-9C09-4F82-960F-223C7ADF2867}" srcOrd="1" destOrd="0" parTransId="{252A8E71-7EBA-4A7D-AF95-7040E5209B53}" sibTransId="{85EA880E-913E-45FB-A2AE-C8C7ED59E24E}"/>
    <dgm:cxn modelId="{085A7A4D-1EB3-4AC1-8BC7-4E35DD67D89A}" type="presOf" srcId="{ABC9237F-D565-40D1-BF78-04F836212FBA}" destId="{C80B0B18-BD20-40A9-BCF6-8CF76053CBA3}" srcOrd="0" destOrd="0" presId="urn:microsoft.com/office/officeart/2005/8/layout/hierarchy2"/>
    <dgm:cxn modelId="{818242A3-6BAE-4A96-AB56-1C21089FE0E6}" type="presOf" srcId="{409B139D-BA04-4B73-AD2E-D81FC8DF3EC3}" destId="{D443F373-7537-4F47-9835-9A15EC7534F5}" srcOrd="1" destOrd="0" presId="urn:microsoft.com/office/officeart/2005/8/layout/hierarchy2"/>
    <dgm:cxn modelId="{42864A90-B34F-49AF-9F60-27F29B629103}" srcId="{F7E69404-91D5-4511-887C-2C64C42FFBDC}" destId="{2A1C2C0F-2711-499F-A5B2-7D640DA1239C}" srcOrd="0" destOrd="0" parTransId="{73897CBD-5B76-46D7-8A49-68E54E958602}" sibTransId="{EC23BD0C-A5A3-4829-90FF-A5B7AEAF9948}"/>
    <dgm:cxn modelId="{BA190C2C-E89A-4699-8812-16D6DC3F0954}" srcId="{61CC5E45-7ED8-4800-8FDE-A78D6B66D401}" destId="{7A68027F-E8EC-4592-AD81-44D95E9241DB}" srcOrd="1" destOrd="0" parTransId="{774EF322-9D1E-4221-8E69-5D0B222A82ED}" sibTransId="{B75B21D2-0C7B-4FF8-83F6-C05E507C5F25}"/>
    <dgm:cxn modelId="{858FBBEE-EE08-4C9E-8769-E272F8CD4856}" srcId="{AD18F94F-33CC-4186-BB01-3D69A3EC79EC}" destId="{61CC5E45-7ED8-4800-8FDE-A78D6B66D401}" srcOrd="0" destOrd="0" parTransId="{8A4D3750-9DB8-4D1A-8554-3E56581E33E7}" sibTransId="{E7BF467D-6D2B-446C-A7E5-32B4547B05EF}"/>
    <dgm:cxn modelId="{4C85E282-540E-463C-BE82-EFCB10626128}" type="presOf" srcId="{057C19C6-B944-4F57-BF22-10E24621A4B8}" destId="{DDC1E273-4F7A-4793-BCC7-DEB9081CD3D7}" srcOrd="0" destOrd="0" presId="urn:microsoft.com/office/officeart/2005/8/layout/hierarchy2"/>
    <dgm:cxn modelId="{C143995C-1F25-4B3B-A21A-7C390521115C}" type="presOf" srcId="{EB47330A-AD2C-476F-B129-0762EBFC92FB}" destId="{8B51467D-C4A5-4491-B05A-88826E2C8FBD}" srcOrd="0" destOrd="0" presId="urn:microsoft.com/office/officeart/2005/8/layout/hierarchy2"/>
    <dgm:cxn modelId="{E35AAF08-FE5C-4C13-B613-CC8C02F72CB5}" srcId="{F83D8BC8-8B0A-4544-96F8-6161F202EDD5}" destId="{7FFCC5DE-AB2E-433C-BE85-E17B9C3B0ABE}" srcOrd="0" destOrd="0" parTransId="{409B139D-BA04-4B73-AD2E-D81FC8DF3EC3}" sibTransId="{B245B3EA-C53E-4106-A11B-650ABEC6624E}"/>
    <dgm:cxn modelId="{27C1C335-8D8D-4060-AE7B-6EA0FCBEF317}" type="presOf" srcId="{774EF322-9D1E-4221-8E69-5D0B222A82ED}" destId="{0CD11163-CB5F-411E-B039-566787733362}" srcOrd="0" destOrd="0" presId="urn:microsoft.com/office/officeart/2005/8/layout/hierarchy2"/>
    <dgm:cxn modelId="{CB1F5567-75C0-42BB-B6CB-4DFA1E305F75}" type="presOf" srcId="{A8214EF2-10DC-433F-8528-2AED3F180A9F}" destId="{7EF226E6-C720-4044-A129-820F229A886F}" srcOrd="1" destOrd="0" presId="urn:microsoft.com/office/officeart/2005/8/layout/hierarchy2"/>
    <dgm:cxn modelId="{78D6017B-433C-4C7B-B217-AA521FFC4D2D}" srcId="{7A68027F-E8EC-4592-AD81-44D95E9241DB}" destId="{1890DC0C-9D7C-4755-AEB2-41DFDE0F4FDF}" srcOrd="1" destOrd="0" parTransId="{A8214EF2-10DC-433F-8528-2AED3F180A9F}" sibTransId="{A171CD3C-27D5-49BF-9D2A-B7858CB425B9}"/>
    <dgm:cxn modelId="{1BBB52BC-74FB-450D-A3B5-6FE01E9D79FD}" type="presOf" srcId="{E73D3134-F6A7-4522-A96C-7DF049127EA8}" destId="{CD49AA88-729B-430E-8D40-186DEEAFD243}" srcOrd="1" destOrd="0" presId="urn:microsoft.com/office/officeart/2005/8/layout/hierarchy2"/>
    <dgm:cxn modelId="{46193B2B-901F-4678-842B-8C1CE0CD929C}" type="presParOf" srcId="{39118A4B-80B3-451F-8A0B-72C00CC80F60}" destId="{05CF3140-3988-4ADA-B772-F3095D1286D9}" srcOrd="0" destOrd="0" presId="urn:microsoft.com/office/officeart/2005/8/layout/hierarchy2"/>
    <dgm:cxn modelId="{56A60E28-DE7E-4AF3-ABE9-923E0B895F1B}" type="presParOf" srcId="{05CF3140-3988-4ADA-B772-F3095D1286D9}" destId="{151F563E-0C41-4DCB-863A-48A58A0A472D}" srcOrd="0" destOrd="0" presId="urn:microsoft.com/office/officeart/2005/8/layout/hierarchy2"/>
    <dgm:cxn modelId="{8908B219-1E66-4E9D-9958-A9730C93B02F}" type="presParOf" srcId="{05CF3140-3988-4ADA-B772-F3095D1286D9}" destId="{12B85DE6-9FF5-4EFE-BC02-FA1E7A0B0EC6}" srcOrd="1" destOrd="0" presId="urn:microsoft.com/office/officeart/2005/8/layout/hierarchy2"/>
    <dgm:cxn modelId="{38095AAD-B050-4586-BBC1-994D5D338293}" type="presParOf" srcId="{12B85DE6-9FF5-4EFE-BC02-FA1E7A0B0EC6}" destId="{2E5EF53B-932C-488C-96CC-7846736C0CDD}" srcOrd="0" destOrd="0" presId="urn:microsoft.com/office/officeart/2005/8/layout/hierarchy2"/>
    <dgm:cxn modelId="{11E8E71C-29E9-4C9C-A37F-EDB6AC14CF30}" type="presParOf" srcId="{2E5EF53B-932C-488C-96CC-7846736C0CDD}" destId="{CD49AA88-729B-430E-8D40-186DEEAFD243}" srcOrd="0" destOrd="0" presId="urn:microsoft.com/office/officeart/2005/8/layout/hierarchy2"/>
    <dgm:cxn modelId="{953E1B5D-C675-43F5-A282-C3D8E66EAA0E}" type="presParOf" srcId="{12B85DE6-9FF5-4EFE-BC02-FA1E7A0B0EC6}" destId="{C1E232D6-4ED4-4DE0-9C33-C7C65FF6849E}" srcOrd="1" destOrd="0" presId="urn:microsoft.com/office/officeart/2005/8/layout/hierarchy2"/>
    <dgm:cxn modelId="{2B36658A-44DA-4A54-B77A-860F3F1F5099}" type="presParOf" srcId="{C1E232D6-4ED4-4DE0-9C33-C7C65FF6849E}" destId="{D743BF4E-D344-4F46-89F2-DCB893386003}" srcOrd="0" destOrd="0" presId="urn:microsoft.com/office/officeart/2005/8/layout/hierarchy2"/>
    <dgm:cxn modelId="{342755E2-0779-4CE6-A142-10701557B764}" type="presParOf" srcId="{C1E232D6-4ED4-4DE0-9C33-C7C65FF6849E}" destId="{7239A056-32CF-4252-B805-52667EF2ACE8}" srcOrd="1" destOrd="0" presId="urn:microsoft.com/office/officeart/2005/8/layout/hierarchy2"/>
    <dgm:cxn modelId="{E13190B7-01CB-4D05-AC72-47A453AAA821}" type="presParOf" srcId="{7239A056-32CF-4252-B805-52667EF2ACE8}" destId="{8992BF4C-0772-47DB-A821-48313AF27F87}" srcOrd="0" destOrd="0" presId="urn:microsoft.com/office/officeart/2005/8/layout/hierarchy2"/>
    <dgm:cxn modelId="{F17266F6-1EDB-44C3-94E1-95C0214B50CA}" type="presParOf" srcId="{8992BF4C-0772-47DB-A821-48313AF27F87}" destId="{B4C8C268-B25C-4BC7-85E2-8C3794467EEB}" srcOrd="0" destOrd="0" presId="urn:microsoft.com/office/officeart/2005/8/layout/hierarchy2"/>
    <dgm:cxn modelId="{AA85CFA9-BC09-4CCB-A024-37EE85B15F00}" type="presParOf" srcId="{7239A056-32CF-4252-B805-52667EF2ACE8}" destId="{7CA44B85-E5FF-48C8-ABCE-7909F270EC7F}" srcOrd="1" destOrd="0" presId="urn:microsoft.com/office/officeart/2005/8/layout/hierarchy2"/>
    <dgm:cxn modelId="{423409B6-A5E7-4CEF-9266-C561D3F105DB}" type="presParOf" srcId="{7CA44B85-E5FF-48C8-ABCE-7909F270EC7F}" destId="{17C1AFAA-1C4C-4275-94AB-8FCA2F1AE0AF}" srcOrd="0" destOrd="0" presId="urn:microsoft.com/office/officeart/2005/8/layout/hierarchy2"/>
    <dgm:cxn modelId="{65558F05-C565-4E81-9B8C-997ED43E9976}" type="presParOf" srcId="{7CA44B85-E5FF-48C8-ABCE-7909F270EC7F}" destId="{79522768-A049-48CC-8783-7B6062BD59E9}" srcOrd="1" destOrd="0" presId="urn:microsoft.com/office/officeart/2005/8/layout/hierarchy2"/>
    <dgm:cxn modelId="{E8C59AB7-E00D-44AE-B5FC-472917238810}" type="presParOf" srcId="{7239A056-32CF-4252-B805-52667EF2ACE8}" destId="{343D4183-9F04-40C2-8B15-4614480E368D}" srcOrd="2" destOrd="0" presId="urn:microsoft.com/office/officeart/2005/8/layout/hierarchy2"/>
    <dgm:cxn modelId="{3BD5BA71-5206-446F-84C5-6B5AE0B99BAB}" type="presParOf" srcId="{343D4183-9F04-40C2-8B15-4614480E368D}" destId="{247C9FC7-5A90-40BA-94DD-76668E211969}" srcOrd="0" destOrd="0" presId="urn:microsoft.com/office/officeart/2005/8/layout/hierarchy2"/>
    <dgm:cxn modelId="{3723DBBE-CD50-45B9-A8CA-D807E7D0FBDA}" type="presParOf" srcId="{7239A056-32CF-4252-B805-52667EF2ACE8}" destId="{8BB648CE-FBD7-4675-B2D9-8E6C8F1E416A}" srcOrd="3" destOrd="0" presId="urn:microsoft.com/office/officeart/2005/8/layout/hierarchy2"/>
    <dgm:cxn modelId="{A6E5DF1D-C920-4A58-8009-D9C1D2A88D6B}" type="presParOf" srcId="{8BB648CE-FBD7-4675-B2D9-8E6C8F1E416A}" destId="{0C778556-5654-409D-BEE6-58BD80E9132D}" srcOrd="0" destOrd="0" presId="urn:microsoft.com/office/officeart/2005/8/layout/hierarchy2"/>
    <dgm:cxn modelId="{2C35A2A0-32BD-4597-8B60-9E3E13D3467F}" type="presParOf" srcId="{8BB648CE-FBD7-4675-B2D9-8E6C8F1E416A}" destId="{389BE52C-947A-4182-9801-C0628E3FE987}" srcOrd="1" destOrd="0" presId="urn:microsoft.com/office/officeart/2005/8/layout/hierarchy2"/>
    <dgm:cxn modelId="{6D7C7F6E-E159-40AD-BA27-28C9300E2574}" type="presParOf" srcId="{7239A056-32CF-4252-B805-52667EF2ACE8}" destId="{DDC1E273-4F7A-4793-BCC7-DEB9081CD3D7}" srcOrd="4" destOrd="0" presId="urn:microsoft.com/office/officeart/2005/8/layout/hierarchy2"/>
    <dgm:cxn modelId="{F7279716-5320-4B3A-8D29-6BF4269DCC89}" type="presParOf" srcId="{DDC1E273-4F7A-4793-BCC7-DEB9081CD3D7}" destId="{03535103-8932-4A7A-9851-6955B38648CF}" srcOrd="0" destOrd="0" presId="urn:microsoft.com/office/officeart/2005/8/layout/hierarchy2"/>
    <dgm:cxn modelId="{FB82F71D-157C-40DD-8D83-0B962308A7C4}" type="presParOf" srcId="{7239A056-32CF-4252-B805-52667EF2ACE8}" destId="{77F2B4EE-3470-4B27-AD6A-D7DFD796005E}" srcOrd="5" destOrd="0" presId="urn:microsoft.com/office/officeart/2005/8/layout/hierarchy2"/>
    <dgm:cxn modelId="{B89422BA-D3E0-4DDA-9957-04D3C60E6B04}" type="presParOf" srcId="{77F2B4EE-3470-4B27-AD6A-D7DFD796005E}" destId="{BBE8DEFF-5D02-40D0-96B5-AAE1ADDB5162}" srcOrd="0" destOrd="0" presId="urn:microsoft.com/office/officeart/2005/8/layout/hierarchy2"/>
    <dgm:cxn modelId="{94E6DF78-E401-40D2-8F65-68E655DB3BB9}" type="presParOf" srcId="{77F2B4EE-3470-4B27-AD6A-D7DFD796005E}" destId="{A33A5030-7F35-4F73-BD68-AE4E025EF9D4}" srcOrd="1" destOrd="0" presId="urn:microsoft.com/office/officeart/2005/8/layout/hierarchy2"/>
    <dgm:cxn modelId="{1DF0D7BD-667B-45FC-9D85-8BAE5787DD4F}" type="presParOf" srcId="{12B85DE6-9FF5-4EFE-BC02-FA1E7A0B0EC6}" destId="{0CD11163-CB5F-411E-B039-566787733362}" srcOrd="2" destOrd="0" presId="urn:microsoft.com/office/officeart/2005/8/layout/hierarchy2"/>
    <dgm:cxn modelId="{2BB2F51D-D058-4E6D-831C-370F2DB464B1}" type="presParOf" srcId="{0CD11163-CB5F-411E-B039-566787733362}" destId="{EDD24955-C530-4DF0-97EF-0A1B3FB0F5AE}" srcOrd="0" destOrd="0" presId="urn:microsoft.com/office/officeart/2005/8/layout/hierarchy2"/>
    <dgm:cxn modelId="{F79F350B-87E5-41D9-A1D1-817B964B6147}" type="presParOf" srcId="{12B85DE6-9FF5-4EFE-BC02-FA1E7A0B0EC6}" destId="{EE992E90-BADB-45D8-8600-64453D8104BD}" srcOrd="3" destOrd="0" presId="urn:microsoft.com/office/officeart/2005/8/layout/hierarchy2"/>
    <dgm:cxn modelId="{726008BB-CA60-41CB-9CCD-B676EDC2377E}" type="presParOf" srcId="{EE992E90-BADB-45D8-8600-64453D8104BD}" destId="{C7501921-E0BB-4C1D-8643-8C5F17C6AFE7}" srcOrd="0" destOrd="0" presId="urn:microsoft.com/office/officeart/2005/8/layout/hierarchy2"/>
    <dgm:cxn modelId="{0A4B50F1-50CC-432D-BFB7-A5AEA73D95CE}" type="presParOf" srcId="{EE992E90-BADB-45D8-8600-64453D8104BD}" destId="{F77D6A84-B458-4EC4-BDB5-EE8E442008DE}" srcOrd="1" destOrd="0" presId="urn:microsoft.com/office/officeart/2005/8/layout/hierarchy2"/>
    <dgm:cxn modelId="{9E484C60-3CAE-497D-B556-B56F0C426A03}" type="presParOf" srcId="{F77D6A84-B458-4EC4-BDB5-EE8E442008DE}" destId="{E6CB622D-6EFE-492F-B9FC-90C10BC1A9B0}" srcOrd="0" destOrd="0" presId="urn:microsoft.com/office/officeart/2005/8/layout/hierarchy2"/>
    <dgm:cxn modelId="{3F671A8E-C876-4439-8A87-1533523636F3}" type="presParOf" srcId="{E6CB622D-6EFE-492F-B9FC-90C10BC1A9B0}" destId="{76495FA5-25E5-499F-B0B0-6DB2CCD0CD62}" srcOrd="0" destOrd="0" presId="urn:microsoft.com/office/officeart/2005/8/layout/hierarchy2"/>
    <dgm:cxn modelId="{EE54B63D-DD82-4DA5-A093-D536940F8773}" type="presParOf" srcId="{F77D6A84-B458-4EC4-BDB5-EE8E442008DE}" destId="{7FD4D3CF-FE7A-420E-96CC-08E45FFC2B35}" srcOrd="1" destOrd="0" presId="urn:microsoft.com/office/officeart/2005/8/layout/hierarchy2"/>
    <dgm:cxn modelId="{827C0E29-68FC-4C2C-8FDA-9EF0FD7EBDDE}" type="presParOf" srcId="{7FD4D3CF-FE7A-420E-96CC-08E45FFC2B35}" destId="{8B51467D-C4A5-4491-B05A-88826E2C8FBD}" srcOrd="0" destOrd="0" presId="urn:microsoft.com/office/officeart/2005/8/layout/hierarchy2"/>
    <dgm:cxn modelId="{61210EDA-CED5-4FCB-87D9-546B25924F9B}" type="presParOf" srcId="{7FD4D3CF-FE7A-420E-96CC-08E45FFC2B35}" destId="{5E47829E-EB40-4A85-81E5-F281A3230EE0}" srcOrd="1" destOrd="0" presId="urn:microsoft.com/office/officeart/2005/8/layout/hierarchy2"/>
    <dgm:cxn modelId="{08970C12-2291-4E09-A6CE-167DA448FD0D}" type="presParOf" srcId="{F77D6A84-B458-4EC4-BDB5-EE8E442008DE}" destId="{AA9CD2F4-1310-496D-8CE0-ED197EDF1622}" srcOrd="2" destOrd="0" presId="urn:microsoft.com/office/officeart/2005/8/layout/hierarchy2"/>
    <dgm:cxn modelId="{42EF0E29-954A-4E96-8A6A-129A5DFEB4F6}" type="presParOf" srcId="{AA9CD2F4-1310-496D-8CE0-ED197EDF1622}" destId="{7EF226E6-C720-4044-A129-820F229A886F}" srcOrd="0" destOrd="0" presId="urn:microsoft.com/office/officeart/2005/8/layout/hierarchy2"/>
    <dgm:cxn modelId="{CFBE212F-7878-4712-9534-85893D84E5EF}" type="presParOf" srcId="{F77D6A84-B458-4EC4-BDB5-EE8E442008DE}" destId="{D0D0A420-BCA7-411F-A846-7D4AF1481796}" srcOrd="3" destOrd="0" presId="urn:microsoft.com/office/officeart/2005/8/layout/hierarchy2"/>
    <dgm:cxn modelId="{5F914A82-4E91-494B-81DC-648C58C19B33}" type="presParOf" srcId="{D0D0A420-BCA7-411F-A846-7D4AF1481796}" destId="{3D94E416-B5A5-429D-B980-2A4EBFEEAA3B}" srcOrd="0" destOrd="0" presId="urn:microsoft.com/office/officeart/2005/8/layout/hierarchy2"/>
    <dgm:cxn modelId="{C9F65774-D86A-40CB-8811-6A50476D8329}" type="presParOf" srcId="{D0D0A420-BCA7-411F-A846-7D4AF1481796}" destId="{947E5A68-A48F-4476-9D23-B993930E4376}" srcOrd="1" destOrd="0" presId="urn:microsoft.com/office/officeart/2005/8/layout/hierarchy2"/>
    <dgm:cxn modelId="{7F720395-A1EC-4805-B511-DB37543B042C}" type="presParOf" srcId="{12B85DE6-9FF5-4EFE-BC02-FA1E7A0B0EC6}" destId="{C80B0B18-BD20-40A9-BCF6-8CF76053CBA3}" srcOrd="4" destOrd="0" presId="urn:microsoft.com/office/officeart/2005/8/layout/hierarchy2"/>
    <dgm:cxn modelId="{744B8BCD-8B6A-4D37-8630-DA4BCBD1D099}" type="presParOf" srcId="{C80B0B18-BD20-40A9-BCF6-8CF76053CBA3}" destId="{5E75B281-8517-44FB-B8C1-D4F301CE7250}" srcOrd="0" destOrd="0" presId="urn:microsoft.com/office/officeart/2005/8/layout/hierarchy2"/>
    <dgm:cxn modelId="{DD7FB3ED-9C05-45FF-A984-638B9CE9B356}" type="presParOf" srcId="{12B85DE6-9FF5-4EFE-BC02-FA1E7A0B0EC6}" destId="{AF8B2D6B-29A9-481F-A373-3330C4D8723B}" srcOrd="5" destOrd="0" presId="urn:microsoft.com/office/officeart/2005/8/layout/hierarchy2"/>
    <dgm:cxn modelId="{EFE64F9E-5C51-46A4-BE6A-8DD9FC8A2F96}" type="presParOf" srcId="{AF8B2D6B-29A9-481F-A373-3330C4D8723B}" destId="{E58EC670-96D0-47BC-AD8E-19F140E6BE57}" srcOrd="0" destOrd="0" presId="urn:microsoft.com/office/officeart/2005/8/layout/hierarchy2"/>
    <dgm:cxn modelId="{CE9BCDC7-753F-4C90-AB7C-0B9A39691AEB}" type="presParOf" srcId="{AF8B2D6B-29A9-481F-A373-3330C4D8723B}" destId="{0F9C74E4-5EB8-4E22-9C89-2F4FA5104C6B}" srcOrd="1" destOrd="0" presId="urn:microsoft.com/office/officeart/2005/8/layout/hierarchy2"/>
    <dgm:cxn modelId="{005B421F-E91E-4C57-B7A3-4CB72C67D5C7}" type="presParOf" srcId="{0F9C74E4-5EB8-4E22-9C89-2F4FA5104C6B}" destId="{E390EFEF-5290-492D-BD34-A736DD5E5170}" srcOrd="0" destOrd="0" presId="urn:microsoft.com/office/officeart/2005/8/layout/hierarchy2"/>
    <dgm:cxn modelId="{F0404B4A-7BBA-45AE-A3CD-70C5CDBEC64A}" type="presParOf" srcId="{E390EFEF-5290-492D-BD34-A736DD5E5170}" destId="{D443F373-7537-4F47-9835-9A15EC7534F5}" srcOrd="0" destOrd="0" presId="urn:microsoft.com/office/officeart/2005/8/layout/hierarchy2"/>
    <dgm:cxn modelId="{27BB540C-2781-4311-A6E3-D8FC0BACA325}" type="presParOf" srcId="{0F9C74E4-5EB8-4E22-9C89-2F4FA5104C6B}" destId="{65F7FE29-82FB-484E-A073-D287BDCE3BDD}" srcOrd="1" destOrd="0" presId="urn:microsoft.com/office/officeart/2005/8/layout/hierarchy2"/>
    <dgm:cxn modelId="{A4C55732-C1E2-4909-B954-26DBBD5546CA}" type="presParOf" srcId="{65F7FE29-82FB-484E-A073-D287BDCE3BDD}" destId="{25CD65C2-4481-49B6-AADB-11BBED86B91E}" srcOrd="0" destOrd="0" presId="urn:microsoft.com/office/officeart/2005/8/layout/hierarchy2"/>
    <dgm:cxn modelId="{02DBC96B-C9F3-42CE-8F8E-1BD50186995E}" type="presParOf" srcId="{65F7FE29-82FB-484E-A073-D287BDCE3BDD}" destId="{66271F03-E2F5-4B56-8952-ECDBE53B85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04AC2-63DB-428C-B2B2-A6070866A6F6}">
      <dsp:nvSpPr>
        <dsp:cNvPr id="0" name=""/>
        <dsp:cNvSpPr/>
      </dsp:nvSpPr>
      <dsp:spPr>
        <a:xfrm>
          <a:off x="2433" y="1431172"/>
          <a:ext cx="1599010" cy="541656"/>
        </a:xfrm>
        <a:prstGeom prst="roundRect">
          <a:avLst>
            <a:gd name="adj" fmla="val 10000"/>
          </a:avLst>
        </a:prstGeom>
        <a:solidFill>
          <a:schemeClr val="accent5">
            <a:alpha val="81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fr-FR" sz="1600" kern="1200" noProof="0" dirty="0" smtClean="0">
              <a:solidFill>
                <a:schemeClr val="tx1"/>
              </a:solidFill>
              <a:latin typeface="Merriweather" panose="020B0604020202020204" charset="0"/>
            </a:rPr>
            <a:t>Formule</a:t>
          </a:r>
          <a:r>
            <a:rPr lang="en-US" sz="1600" kern="120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fr-FR" sz="1600" kern="1200" noProof="0" dirty="0" smtClean="0">
              <a:solidFill>
                <a:schemeClr val="tx1"/>
              </a:solidFill>
              <a:latin typeface="Merriweather" panose="020B0604020202020204" charset="0"/>
            </a:rPr>
            <a:t>Empirique</a:t>
          </a:r>
          <a:endParaRPr lang="fr-FR" sz="1600" kern="1200" noProof="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18298" y="1447037"/>
        <a:ext cx="1567280" cy="509926"/>
      </dsp:txXfrm>
    </dsp:sp>
    <dsp:sp modelId="{3BA81502-DD3C-47AD-8B1C-F6D37FEDFA7E}">
      <dsp:nvSpPr>
        <dsp:cNvPr id="0" name=""/>
        <dsp:cNvSpPr/>
      </dsp:nvSpPr>
      <dsp:spPr>
        <a:xfrm rot="19548586">
          <a:off x="1534627" y="1463912"/>
          <a:ext cx="773237" cy="41660"/>
        </a:xfrm>
        <a:custGeom>
          <a:avLst/>
          <a:gdLst/>
          <a:ahLst/>
          <a:cxnLst/>
          <a:rect l="0" t="0" r="0" b="0"/>
          <a:pathLst>
            <a:path>
              <a:moveTo>
                <a:pt x="0" y="20830"/>
              </a:moveTo>
              <a:lnTo>
                <a:pt x="773237" y="20830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901915" y="1465412"/>
        <a:ext cx="38661" cy="38661"/>
      </dsp:txXfrm>
    </dsp:sp>
    <dsp:sp modelId="{60618AF0-0363-405E-914D-0C0817178BCE}">
      <dsp:nvSpPr>
        <dsp:cNvPr id="0" name=""/>
        <dsp:cNvSpPr/>
      </dsp:nvSpPr>
      <dsp:spPr>
        <a:xfrm>
          <a:off x="2241048" y="867732"/>
          <a:ext cx="2495831" cy="799505"/>
        </a:xfrm>
        <a:prstGeom prst="roundRect">
          <a:avLst>
            <a:gd name="adj" fmla="val 10000"/>
          </a:avLst>
        </a:prstGeom>
        <a:solidFill>
          <a:schemeClr val="accent5">
            <a:alpha val="81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>
              <a:solidFill>
                <a:schemeClr val="tx1"/>
              </a:solidFill>
              <a:latin typeface="Merriweather" panose="020B0604020202020204" charset="0"/>
            </a:rPr>
            <a:t>(</a:t>
          </a:r>
          <a:r>
            <a:rPr lang="fr-FR" sz="1050" kern="1200" noProof="0" dirty="0" smtClean="0">
              <a:solidFill>
                <a:schemeClr val="tx1"/>
              </a:solidFill>
              <a:latin typeface="Merriweather" panose="020B0604020202020204" charset="0"/>
            </a:rPr>
            <a:t>météo</a:t>
          </a:r>
          <a:r>
            <a:rPr lang="en-US" sz="1050" kern="1200" dirty="0" smtClean="0">
              <a:solidFill>
                <a:schemeClr val="tx1"/>
              </a:solidFill>
              <a:latin typeface="Merriweather" panose="020B0604020202020204" charset="0"/>
            </a:rPr>
            <a:t>, Relation </a:t>
          </a:r>
          <a:r>
            <a:rPr lang="fr-FR" sz="1050" kern="1200" noProof="0" dirty="0" smtClean="0">
              <a:solidFill>
                <a:schemeClr val="tx1"/>
              </a:solidFill>
              <a:latin typeface="Merriweather" panose="020B0604020202020204" charset="0"/>
            </a:rPr>
            <a:t>Linéaire</a:t>
          </a:r>
          <a:r>
            <a:rPr lang="en-US" sz="1050" kern="120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en-US" sz="1050" kern="1200" dirty="0" err="1" smtClean="0">
              <a:solidFill>
                <a:schemeClr val="tx1"/>
              </a:solidFill>
              <a:latin typeface="Merriweather" panose="020B0604020202020204" charset="0"/>
            </a:rPr>
            <a:t>multivariée</a:t>
          </a:r>
          <a:r>
            <a:rPr lang="en-US" sz="1050" kern="1200" dirty="0" smtClean="0">
              <a:solidFill>
                <a:schemeClr val="tx1"/>
              </a:solidFill>
              <a:latin typeface="Merriweather" panose="020B0604020202020204" charset="0"/>
            </a:rPr>
            <a:t> HS)</a:t>
          </a:r>
          <a:endParaRPr lang="fr-FR" sz="105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2264465" y="891149"/>
        <a:ext cx="2448997" cy="752671"/>
      </dsp:txXfrm>
    </dsp:sp>
    <dsp:sp modelId="{C247CB61-9606-4D17-93F7-C0E3B057D693}">
      <dsp:nvSpPr>
        <dsp:cNvPr id="0" name=""/>
        <dsp:cNvSpPr/>
      </dsp:nvSpPr>
      <dsp:spPr>
        <a:xfrm rot="21526658">
          <a:off x="4736806" y="1239831"/>
          <a:ext cx="639749" cy="41660"/>
        </a:xfrm>
        <a:custGeom>
          <a:avLst/>
          <a:gdLst/>
          <a:ahLst/>
          <a:cxnLst/>
          <a:rect l="0" t="0" r="0" b="0"/>
          <a:pathLst>
            <a:path>
              <a:moveTo>
                <a:pt x="0" y="20830"/>
              </a:moveTo>
              <a:lnTo>
                <a:pt x="639749" y="2083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040687" y="1244668"/>
        <a:ext cx="31987" cy="31987"/>
      </dsp:txXfrm>
    </dsp:sp>
    <dsp:sp modelId="{18E18B92-9037-4BFD-9861-B63C45BB20B7}">
      <dsp:nvSpPr>
        <dsp:cNvPr id="0" name=""/>
        <dsp:cNvSpPr/>
      </dsp:nvSpPr>
      <dsp:spPr>
        <a:xfrm>
          <a:off x="5376483" y="854085"/>
          <a:ext cx="1809136" cy="799505"/>
        </a:xfrm>
        <a:prstGeom prst="roundRect">
          <a:avLst>
            <a:gd name="adj" fmla="val 10000"/>
          </a:avLst>
        </a:prstGeom>
        <a:solidFill>
          <a:schemeClr val="accent5">
            <a:alpha val="81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fr-FR" sz="1050" kern="1200" dirty="0" err="1" smtClean="0">
              <a:solidFill>
                <a:schemeClr val="tx1"/>
              </a:solidFill>
              <a:latin typeface="Merriweather" panose="020B0604020202020204" charset="0"/>
            </a:rPr>
            <a:t>Xiaofeng</a:t>
          </a:r>
          <a:r>
            <a:rPr lang="fr-FR" sz="1050" kern="1200" dirty="0" smtClean="0">
              <a:solidFill>
                <a:schemeClr val="tx1"/>
              </a:solidFill>
              <a:latin typeface="Merriweather" panose="020B0604020202020204" charset="0"/>
            </a:rPr>
            <a:t> et al. </a:t>
          </a:r>
          <a:r>
            <a:rPr lang="en-US" sz="1050" kern="1200" dirty="0" smtClean="0">
              <a:solidFill>
                <a:schemeClr val="tx1"/>
              </a:solidFill>
              <a:latin typeface="Merriweather" panose="020B0604020202020204" charset="0"/>
            </a:rPr>
            <a:t>[14] </a:t>
          </a:r>
          <a:endParaRPr lang="fr-FR" sz="105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399900" y="877502"/>
        <a:ext cx="1762302" cy="752671"/>
      </dsp:txXfrm>
    </dsp:sp>
    <dsp:sp modelId="{62BA8873-0176-47C5-B81F-0788F07D883F}">
      <dsp:nvSpPr>
        <dsp:cNvPr id="0" name=""/>
        <dsp:cNvSpPr/>
      </dsp:nvSpPr>
      <dsp:spPr>
        <a:xfrm rot="2230055">
          <a:off x="1519924" y="1923628"/>
          <a:ext cx="802643" cy="41660"/>
        </a:xfrm>
        <a:custGeom>
          <a:avLst/>
          <a:gdLst/>
          <a:ahLst/>
          <a:cxnLst/>
          <a:rect l="0" t="0" r="0" b="0"/>
          <a:pathLst>
            <a:path>
              <a:moveTo>
                <a:pt x="0" y="20830"/>
              </a:moveTo>
              <a:lnTo>
                <a:pt x="802643" y="20830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901180" y="1924392"/>
        <a:ext cx="40132" cy="40132"/>
      </dsp:txXfrm>
    </dsp:sp>
    <dsp:sp modelId="{EC67D98B-F0BC-4FEC-93E3-18B9414360DA}">
      <dsp:nvSpPr>
        <dsp:cNvPr id="0" name=""/>
        <dsp:cNvSpPr/>
      </dsp:nvSpPr>
      <dsp:spPr>
        <a:xfrm>
          <a:off x="2241048" y="1787163"/>
          <a:ext cx="2561998" cy="799505"/>
        </a:xfrm>
        <a:prstGeom prst="roundRect">
          <a:avLst>
            <a:gd name="adj" fmla="val 10000"/>
          </a:avLst>
        </a:prstGeom>
        <a:solidFill>
          <a:schemeClr val="accent5">
            <a:alpha val="81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smtClean="0">
              <a:solidFill>
                <a:schemeClr val="tx1"/>
              </a:solidFill>
              <a:latin typeface="Merriweather" panose="020B0604020202020204" charset="0"/>
            </a:rPr>
            <a:t>Instrument de Réflectométrie dans le domaine temporel</a:t>
          </a:r>
          <a:endParaRPr lang="fr-FR" sz="105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2264465" y="1810580"/>
        <a:ext cx="2515164" cy="752671"/>
      </dsp:txXfrm>
    </dsp:sp>
    <dsp:sp modelId="{7D143120-DAB2-49A8-9FE2-D57EFC6AAA3F}">
      <dsp:nvSpPr>
        <dsp:cNvPr id="0" name=""/>
        <dsp:cNvSpPr/>
      </dsp:nvSpPr>
      <dsp:spPr>
        <a:xfrm>
          <a:off x="4803046" y="2166086"/>
          <a:ext cx="639604" cy="41660"/>
        </a:xfrm>
        <a:custGeom>
          <a:avLst/>
          <a:gdLst/>
          <a:ahLst/>
          <a:cxnLst/>
          <a:rect l="0" t="0" r="0" b="0"/>
          <a:pathLst>
            <a:path>
              <a:moveTo>
                <a:pt x="0" y="20830"/>
              </a:moveTo>
              <a:lnTo>
                <a:pt x="639604" y="2083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106858" y="2170926"/>
        <a:ext cx="31980" cy="31980"/>
      </dsp:txXfrm>
    </dsp:sp>
    <dsp:sp modelId="{BC189D22-68F9-4315-B29C-DE18DFAE7D0F}">
      <dsp:nvSpPr>
        <dsp:cNvPr id="0" name=""/>
        <dsp:cNvSpPr/>
      </dsp:nvSpPr>
      <dsp:spPr>
        <a:xfrm>
          <a:off x="5442650" y="1787163"/>
          <a:ext cx="1725763" cy="799505"/>
        </a:xfrm>
        <a:prstGeom prst="roundRect">
          <a:avLst>
            <a:gd name="adj" fmla="val 10000"/>
          </a:avLst>
        </a:prstGeom>
        <a:solidFill>
          <a:schemeClr val="accent5">
            <a:alpha val="81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smtClean="0">
              <a:solidFill>
                <a:schemeClr val="tx1"/>
              </a:solidFill>
              <a:latin typeface="Merriweather" panose="020B0604020202020204" charset="0"/>
            </a:rPr>
            <a:t> Jackson [15]</a:t>
          </a:r>
          <a:endParaRPr lang="fr-FR" sz="105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466067" y="1810580"/>
        <a:ext cx="1678929" cy="752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04AC2-63DB-428C-B2B2-A6070866A6F6}">
      <dsp:nvSpPr>
        <dsp:cNvPr id="0" name=""/>
        <dsp:cNvSpPr/>
      </dsp:nvSpPr>
      <dsp:spPr>
        <a:xfrm>
          <a:off x="2433" y="1431172"/>
          <a:ext cx="1599010" cy="541656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  <a:latin typeface="Merriweather" panose="020B0604020202020204" charset="0"/>
            </a:rPr>
            <a:t>Régression linéaire</a:t>
          </a:r>
          <a:endParaRPr lang="fr-FR" sz="1600" kern="1200" noProof="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18298" y="1447037"/>
        <a:ext cx="1567280" cy="509926"/>
      </dsp:txXfrm>
    </dsp:sp>
    <dsp:sp modelId="{3BA81502-DD3C-47AD-8B1C-F6D37FEDFA7E}">
      <dsp:nvSpPr>
        <dsp:cNvPr id="0" name=""/>
        <dsp:cNvSpPr/>
      </dsp:nvSpPr>
      <dsp:spPr>
        <a:xfrm rot="19548586">
          <a:off x="1534627" y="1463912"/>
          <a:ext cx="773237" cy="41660"/>
        </a:xfrm>
        <a:custGeom>
          <a:avLst/>
          <a:gdLst/>
          <a:ahLst/>
          <a:cxnLst/>
          <a:rect l="0" t="0" r="0" b="0"/>
          <a:pathLst>
            <a:path>
              <a:moveTo>
                <a:pt x="0" y="20830"/>
              </a:moveTo>
              <a:lnTo>
                <a:pt x="773237" y="20830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901915" y="1465412"/>
        <a:ext cx="38661" cy="38661"/>
      </dsp:txXfrm>
    </dsp:sp>
    <dsp:sp modelId="{60618AF0-0363-405E-914D-0C0817178BCE}">
      <dsp:nvSpPr>
        <dsp:cNvPr id="0" name=""/>
        <dsp:cNvSpPr/>
      </dsp:nvSpPr>
      <dsp:spPr>
        <a:xfrm>
          <a:off x="2241048" y="867732"/>
          <a:ext cx="2495831" cy="799505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smtClean="0">
              <a:solidFill>
                <a:schemeClr val="tx1"/>
              </a:solidFill>
              <a:latin typeface="Merriweather" panose="020B0604020202020204" charset="0"/>
            </a:rPr>
            <a:t>Analyse des données HS  (Régression linéaire multiple)</a:t>
          </a:r>
          <a:endParaRPr lang="fr-FR" sz="105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2264465" y="891149"/>
        <a:ext cx="2448997" cy="752671"/>
      </dsp:txXfrm>
    </dsp:sp>
    <dsp:sp modelId="{C247CB61-9606-4D17-93F7-C0E3B057D693}">
      <dsp:nvSpPr>
        <dsp:cNvPr id="0" name=""/>
        <dsp:cNvSpPr/>
      </dsp:nvSpPr>
      <dsp:spPr>
        <a:xfrm rot="21526658">
          <a:off x="4736806" y="1239831"/>
          <a:ext cx="639749" cy="41660"/>
        </a:xfrm>
        <a:custGeom>
          <a:avLst/>
          <a:gdLst/>
          <a:ahLst/>
          <a:cxnLst/>
          <a:rect l="0" t="0" r="0" b="0"/>
          <a:pathLst>
            <a:path>
              <a:moveTo>
                <a:pt x="0" y="20830"/>
              </a:moveTo>
              <a:lnTo>
                <a:pt x="639749" y="2083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040687" y="1244668"/>
        <a:ext cx="31987" cy="31987"/>
      </dsp:txXfrm>
    </dsp:sp>
    <dsp:sp modelId="{18E18B92-9037-4BFD-9861-B63C45BB20B7}">
      <dsp:nvSpPr>
        <dsp:cNvPr id="0" name=""/>
        <dsp:cNvSpPr/>
      </dsp:nvSpPr>
      <dsp:spPr>
        <a:xfrm>
          <a:off x="5376483" y="854085"/>
          <a:ext cx="1809136" cy="799505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smtClean="0">
              <a:solidFill>
                <a:schemeClr val="tx1"/>
              </a:solidFill>
              <a:latin typeface="Merriweather" panose="020B0604020202020204" charset="0"/>
            </a:rPr>
            <a:t> Hummel [16]</a:t>
          </a:r>
          <a:endParaRPr lang="fr-FR" sz="105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399900" y="877502"/>
        <a:ext cx="1762302" cy="752671"/>
      </dsp:txXfrm>
    </dsp:sp>
    <dsp:sp modelId="{62BA8873-0176-47C5-B81F-0788F07D883F}">
      <dsp:nvSpPr>
        <dsp:cNvPr id="0" name=""/>
        <dsp:cNvSpPr/>
      </dsp:nvSpPr>
      <dsp:spPr>
        <a:xfrm rot="2230055">
          <a:off x="1519924" y="1923628"/>
          <a:ext cx="802643" cy="41660"/>
        </a:xfrm>
        <a:custGeom>
          <a:avLst/>
          <a:gdLst/>
          <a:ahLst/>
          <a:cxnLst/>
          <a:rect l="0" t="0" r="0" b="0"/>
          <a:pathLst>
            <a:path>
              <a:moveTo>
                <a:pt x="0" y="20830"/>
              </a:moveTo>
              <a:lnTo>
                <a:pt x="802643" y="20830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1901180" y="1924392"/>
        <a:ext cx="40132" cy="40132"/>
      </dsp:txXfrm>
    </dsp:sp>
    <dsp:sp modelId="{EC67D98B-F0BC-4FEC-93E3-18B9414360DA}">
      <dsp:nvSpPr>
        <dsp:cNvPr id="0" name=""/>
        <dsp:cNvSpPr/>
      </dsp:nvSpPr>
      <dsp:spPr>
        <a:xfrm>
          <a:off x="2241048" y="1787163"/>
          <a:ext cx="2561998" cy="799505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smtClean="0">
              <a:solidFill>
                <a:schemeClr val="tx1"/>
              </a:solidFill>
              <a:latin typeface="Merriweather" panose="020B0604020202020204" charset="0"/>
            </a:rPr>
            <a:t>ACP des données météo, Construction d’un modèle</a:t>
          </a:r>
          <a:endParaRPr lang="fr-FR" sz="105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2264465" y="1810580"/>
        <a:ext cx="2515164" cy="752671"/>
      </dsp:txXfrm>
    </dsp:sp>
    <dsp:sp modelId="{7D143120-DAB2-49A8-9FE2-D57EFC6AAA3F}">
      <dsp:nvSpPr>
        <dsp:cNvPr id="0" name=""/>
        <dsp:cNvSpPr/>
      </dsp:nvSpPr>
      <dsp:spPr>
        <a:xfrm>
          <a:off x="4803046" y="2166086"/>
          <a:ext cx="639604" cy="41660"/>
        </a:xfrm>
        <a:custGeom>
          <a:avLst/>
          <a:gdLst/>
          <a:ahLst/>
          <a:cxnLst/>
          <a:rect l="0" t="0" r="0" b="0"/>
          <a:pathLst>
            <a:path>
              <a:moveTo>
                <a:pt x="0" y="20830"/>
              </a:moveTo>
              <a:lnTo>
                <a:pt x="639604" y="2083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5106858" y="2170926"/>
        <a:ext cx="31980" cy="31980"/>
      </dsp:txXfrm>
    </dsp:sp>
    <dsp:sp modelId="{BC189D22-68F9-4315-B29C-DE18DFAE7D0F}">
      <dsp:nvSpPr>
        <dsp:cNvPr id="0" name=""/>
        <dsp:cNvSpPr/>
      </dsp:nvSpPr>
      <dsp:spPr>
        <a:xfrm>
          <a:off x="5442650" y="1787163"/>
          <a:ext cx="1725763" cy="799505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err="1" smtClean="0">
              <a:solidFill>
                <a:schemeClr val="tx1"/>
              </a:solidFill>
              <a:latin typeface="Merriweather" panose="020B0604020202020204" charset="0"/>
            </a:rPr>
            <a:t>Shufang</a:t>
          </a:r>
          <a:r>
            <a:rPr lang="fr-FR" sz="1050" kern="1200" dirty="0" smtClean="0">
              <a:solidFill>
                <a:schemeClr val="tx1"/>
              </a:solidFill>
              <a:latin typeface="Merriweather" panose="020B0604020202020204" charset="0"/>
            </a:rPr>
            <a:t> [17]</a:t>
          </a:r>
          <a:endParaRPr lang="fr-FR" sz="105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466067" y="1810580"/>
        <a:ext cx="1678929" cy="752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F563E-0C41-4DCB-863A-48A58A0A472D}">
      <dsp:nvSpPr>
        <dsp:cNvPr id="0" name=""/>
        <dsp:cNvSpPr/>
      </dsp:nvSpPr>
      <dsp:spPr>
        <a:xfrm>
          <a:off x="1340761" y="2287315"/>
          <a:ext cx="1269775" cy="793196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Merriweather" panose="020B0604020202020204" charset="0"/>
            </a:rPr>
            <a:t> </a:t>
          </a:r>
          <a:r>
            <a:rPr lang="fr-FR" sz="1200" kern="1200" noProof="0" dirty="0" smtClean="0">
              <a:solidFill>
                <a:schemeClr val="tx1"/>
              </a:solidFill>
              <a:latin typeface="Merriweather" panose="020B0604020202020204" charset="0"/>
            </a:rPr>
            <a:t>Méthodes</a:t>
          </a:r>
          <a:r>
            <a:rPr lang="en-US" sz="1200" kern="1200" dirty="0" smtClean="0">
              <a:solidFill>
                <a:schemeClr val="tx1"/>
              </a:solidFill>
              <a:latin typeface="Merriweather" panose="020B0604020202020204" charset="0"/>
            </a:rPr>
            <a:t> Non </a:t>
          </a:r>
          <a:r>
            <a:rPr lang="fr-FR" sz="1200" kern="1200" noProof="0" dirty="0" smtClean="0">
              <a:solidFill>
                <a:schemeClr val="tx1"/>
              </a:solidFill>
              <a:latin typeface="Merriweather" panose="020B0604020202020204" charset="0"/>
            </a:rPr>
            <a:t>Linéaires</a:t>
          </a:r>
          <a:endParaRPr lang="fr-FR" sz="1200" kern="1200" noProof="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1363993" y="2310547"/>
        <a:ext cx="1223311" cy="746732"/>
      </dsp:txXfrm>
    </dsp:sp>
    <dsp:sp modelId="{2E5EF53B-932C-488C-96CC-7846736C0CDD}">
      <dsp:nvSpPr>
        <dsp:cNvPr id="0" name=""/>
        <dsp:cNvSpPr/>
      </dsp:nvSpPr>
      <dsp:spPr>
        <a:xfrm rot="17973322">
          <a:off x="2162280" y="1902106"/>
          <a:ext cx="1769192" cy="24629"/>
        </a:xfrm>
        <a:custGeom>
          <a:avLst/>
          <a:gdLst/>
          <a:ahLst/>
          <a:cxnLst/>
          <a:rect l="0" t="0" r="0" b="0"/>
          <a:pathLst>
            <a:path>
              <a:moveTo>
                <a:pt x="0" y="12314"/>
              </a:moveTo>
              <a:lnTo>
                <a:pt x="1769192" y="1231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600" kern="1200"/>
        </a:p>
      </dsp:txBody>
      <dsp:txXfrm>
        <a:off x="3002647" y="1870191"/>
        <a:ext cx="88459" cy="88459"/>
      </dsp:txXfrm>
    </dsp:sp>
    <dsp:sp modelId="{D743BF4E-D344-4F46-89F2-DCB893386003}">
      <dsp:nvSpPr>
        <dsp:cNvPr id="0" name=""/>
        <dsp:cNvSpPr/>
      </dsp:nvSpPr>
      <dsp:spPr>
        <a:xfrm>
          <a:off x="3483217" y="850435"/>
          <a:ext cx="1177976" cy="588988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  <a:latin typeface="Merriweather" panose="020B0604020202020204" charset="0"/>
            </a:rPr>
            <a:t>RNA</a:t>
          </a:r>
          <a:endParaRPr lang="fr-FR" sz="160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3500468" y="867686"/>
        <a:ext cx="1143474" cy="554486"/>
      </dsp:txXfrm>
    </dsp:sp>
    <dsp:sp modelId="{8992BF4C-0772-47DB-A821-48313AF27F87}">
      <dsp:nvSpPr>
        <dsp:cNvPr id="0" name=""/>
        <dsp:cNvSpPr/>
      </dsp:nvSpPr>
      <dsp:spPr>
        <a:xfrm rot="18162483">
          <a:off x="4444988" y="736823"/>
          <a:ext cx="940752" cy="24629"/>
        </a:xfrm>
        <a:custGeom>
          <a:avLst/>
          <a:gdLst/>
          <a:ahLst/>
          <a:cxnLst/>
          <a:rect l="0" t="0" r="0" b="0"/>
          <a:pathLst>
            <a:path>
              <a:moveTo>
                <a:pt x="0" y="12314"/>
              </a:moveTo>
              <a:lnTo>
                <a:pt x="940752" y="123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891846" y="725619"/>
        <a:ext cx="47037" cy="47037"/>
      </dsp:txXfrm>
    </dsp:sp>
    <dsp:sp modelId="{17C1AFAA-1C4C-4275-94AB-8FCA2F1AE0AF}">
      <dsp:nvSpPr>
        <dsp:cNvPr id="0" name=""/>
        <dsp:cNvSpPr/>
      </dsp:nvSpPr>
      <dsp:spPr>
        <a:xfrm>
          <a:off x="5169537" y="696"/>
          <a:ext cx="2045154" cy="705301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>
              <a:solidFill>
                <a:schemeClr val="tx1"/>
              </a:solidFill>
              <a:latin typeface="Merriweather" panose="020B0604020202020204" charset="0"/>
            </a:rPr>
            <a:t>Xiaoli</a:t>
          </a: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, Amélioration fonction d’activation par </a:t>
          </a:r>
          <a:r>
            <a:rPr lang="fr-FR" sz="1100" kern="1200" dirty="0" err="1" smtClean="0">
              <a:solidFill>
                <a:schemeClr val="tx1"/>
              </a:solidFill>
              <a:latin typeface="Merriweather" panose="020B0604020202020204" charset="0"/>
            </a:rPr>
            <a:t>Ronghua</a:t>
          </a:r>
          <a:endParaRPr lang="fr-FR" sz="110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190195" y="21354"/>
        <a:ext cx="2003838" cy="663985"/>
      </dsp:txXfrm>
    </dsp:sp>
    <dsp:sp modelId="{343D4183-9F04-40C2-8B15-4614480E368D}">
      <dsp:nvSpPr>
        <dsp:cNvPr id="0" name=""/>
        <dsp:cNvSpPr/>
      </dsp:nvSpPr>
      <dsp:spPr>
        <a:xfrm rot="21501120">
          <a:off x="4661089" y="1125396"/>
          <a:ext cx="501966" cy="24629"/>
        </a:xfrm>
        <a:custGeom>
          <a:avLst/>
          <a:gdLst/>
          <a:ahLst/>
          <a:cxnLst/>
          <a:rect l="0" t="0" r="0" b="0"/>
          <a:pathLst>
            <a:path>
              <a:moveTo>
                <a:pt x="0" y="12314"/>
              </a:moveTo>
              <a:lnTo>
                <a:pt x="501966" y="123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899523" y="1125162"/>
        <a:ext cx="25098" cy="25098"/>
      </dsp:txXfrm>
    </dsp:sp>
    <dsp:sp modelId="{0C778556-5654-409D-BEE6-58BD80E9132D}">
      <dsp:nvSpPr>
        <dsp:cNvPr id="0" name=""/>
        <dsp:cNvSpPr/>
      </dsp:nvSpPr>
      <dsp:spPr>
        <a:xfrm>
          <a:off x="5162952" y="765403"/>
          <a:ext cx="2072059" cy="73018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Amélioration </a:t>
          </a:r>
          <a:r>
            <a:rPr lang="fr-FR" sz="1100" kern="1200" dirty="0" err="1" smtClean="0">
              <a:solidFill>
                <a:schemeClr val="tx1"/>
              </a:solidFill>
              <a:latin typeface="Merriweather" panose="020B0604020202020204" charset="0"/>
            </a:rPr>
            <a:t>Algo</a:t>
          </a: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 d’optimisation du RN  (Li </a:t>
          </a:r>
          <a:r>
            <a:rPr lang="fr-FR" sz="1100" kern="1200" dirty="0" err="1" smtClean="0">
              <a:solidFill>
                <a:schemeClr val="tx1"/>
              </a:solidFill>
              <a:latin typeface="Merriweather" panose="020B0604020202020204" charset="0"/>
            </a:rPr>
            <a:t>Ning</a:t>
          </a: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)</a:t>
          </a:r>
          <a:endParaRPr lang="fr-FR" sz="110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184338" y="786789"/>
        <a:ext cx="2029287" cy="687408"/>
      </dsp:txXfrm>
    </dsp:sp>
    <dsp:sp modelId="{DDC1E273-4F7A-4793-BCC7-DEB9081CD3D7}">
      <dsp:nvSpPr>
        <dsp:cNvPr id="0" name=""/>
        <dsp:cNvSpPr/>
      </dsp:nvSpPr>
      <dsp:spPr>
        <a:xfrm rot="3268136">
          <a:off x="4478497" y="1487577"/>
          <a:ext cx="872357" cy="24629"/>
        </a:xfrm>
        <a:custGeom>
          <a:avLst/>
          <a:gdLst/>
          <a:ahLst/>
          <a:cxnLst/>
          <a:rect l="0" t="0" r="0" b="0"/>
          <a:pathLst>
            <a:path>
              <a:moveTo>
                <a:pt x="0" y="12314"/>
              </a:moveTo>
              <a:lnTo>
                <a:pt x="872357" y="123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892867" y="1478082"/>
        <a:ext cx="43617" cy="43617"/>
      </dsp:txXfrm>
    </dsp:sp>
    <dsp:sp modelId="{BBE8DEFF-5D02-40D0-96B5-AAE1ADDB5162}">
      <dsp:nvSpPr>
        <dsp:cNvPr id="0" name=""/>
        <dsp:cNvSpPr/>
      </dsp:nvSpPr>
      <dsp:spPr>
        <a:xfrm>
          <a:off x="5168158" y="1560360"/>
          <a:ext cx="2059620" cy="588988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RN Génétique (</a:t>
          </a:r>
          <a:r>
            <a:rPr lang="fr-FR" sz="1100" kern="1200" dirty="0" err="1" smtClean="0">
              <a:solidFill>
                <a:schemeClr val="tx1"/>
              </a:solidFill>
              <a:latin typeface="Merriweather" panose="020B0604020202020204" charset="0"/>
            </a:rPr>
            <a:t>Caojun</a:t>
          </a: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)</a:t>
          </a:r>
          <a:endParaRPr lang="fr-FR" sz="110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185409" y="1577611"/>
        <a:ext cx="2025118" cy="554486"/>
      </dsp:txXfrm>
    </dsp:sp>
    <dsp:sp modelId="{0CD11163-CB5F-411E-B039-566787733362}">
      <dsp:nvSpPr>
        <dsp:cNvPr id="0" name=""/>
        <dsp:cNvSpPr/>
      </dsp:nvSpPr>
      <dsp:spPr>
        <a:xfrm rot="41939">
          <a:off x="2610504" y="2676976"/>
          <a:ext cx="881603" cy="24629"/>
        </a:xfrm>
        <a:custGeom>
          <a:avLst/>
          <a:gdLst/>
          <a:ahLst/>
          <a:cxnLst/>
          <a:rect l="0" t="0" r="0" b="0"/>
          <a:pathLst>
            <a:path>
              <a:moveTo>
                <a:pt x="0" y="12314"/>
              </a:moveTo>
              <a:lnTo>
                <a:pt x="881603" y="1231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3029266" y="2667251"/>
        <a:ext cx="44080" cy="44080"/>
      </dsp:txXfrm>
    </dsp:sp>
    <dsp:sp modelId="{C7501921-E0BB-4C1D-8643-8C5F17C6AFE7}">
      <dsp:nvSpPr>
        <dsp:cNvPr id="0" name=""/>
        <dsp:cNvSpPr/>
      </dsp:nvSpPr>
      <dsp:spPr>
        <a:xfrm>
          <a:off x="3492075" y="2400174"/>
          <a:ext cx="1177976" cy="588988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  <a:latin typeface="Merriweather" panose="020B0604020202020204" charset="0"/>
            </a:rPr>
            <a:t>SVM</a:t>
          </a:r>
          <a:endParaRPr lang="fr-FR" sz="160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3509326" y="2417425"/>
        <a:ext cx="1143474" cy="554486"/>
      </dsp:txXfrm>
    </dsp:sp>
    <dsp:sp modelId="{E6CB622D-6EFE-492F-B9FC-90C10BC1A9B0}">
      <dsp:nvSpPr>
        <dsp:cNvPr id="0" name=""/>
        <dsp:cNvSpPr/>
      </dsp:nvSpPr>
      <dsp:spPr>
        <a:xfrm rot="20619647">
          <a:off x="4659411" y="2608237"/>
          <a:ext cx="526914" cy="24629"/>
        </a:xfrm>
        <a:custGeom>
          <a:avLst/>
          <a:gdLst/>
          <a:ahLst/>
          <a:cxnLst/>
          <a:rect l="0" t="0" r="0" b="0"/>
          <a:pathLst>
            <a:path>
              <a:moveTo>
                <a:pt x="0" y="12314"/>
              </a:moveTo>
              <a:lnTo>
                <a:pt x="526914" y="123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909695" y="2607379"/>
        <a:ext cx="26345" cy="26345"/>
      </dsp:txXfrm>
    </dsp:sp>
    <dsp:sp modelId="{8B51467D-C4A5-4491-B05A-88826E2C8FBD}">
      <dsp:nvSpPr>
        <dsp:cNvPr id="0" name=""/>
        <dsp:cNvSpPr/>
      </dsp:nvSpPr>
      <dsp:spPr>
        <a:xfrm>
          <a:off x="5175686" y="2256544"/>
          <a:ext cx="2072059" cy="579782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>
              <a:solidFill>
                <a:schemeClr val="tx1"/>
              </a:solidFill>
              <a:latin typeface="Merriweather" panose="020B0604020202020204" charset="0"/>
            </a:rPr>
            <a:t>Kashif</a:t>
          </a: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 Gill (89</a:t>
          </a:r>
          <a:r>
            <a:rPr lang="en-US" sz="1100" kern="1200" dirty="0" smtClean="0">
              <a:solidFill>
                <a:schemeClr val="tx1"/>
              </a:solidFill>
              <a:latin typeface="Merriweather" panose="020B0604020202020204" charset="0"/>
            </a:rPr>
            <a:t>%</a:t>
          </a: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  précision)</a:t>
          </a:r>
          <a:endParaRPr lang="fr-FR" sz="110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192667" y="2273525"/>
        <a:ext cx="2038097" cy="545820"/>
      </dsp:txXfrm>
    </dsp:sp>
    <dsp:sp modelId="{AA9CD2F4-1310-496D-8CE0-ED197EDF1622}">
      <dsp:nvSpPr>
        <dsp:cNvPr id="0" name=""/>
        <dsp:cNvSpPr/>
      </dsp:nvSpPr>
      <dsp:spPr>
        <a:xfrm rot="2842449">
          <a:off x="4551752" y="2952011"/>
          <a:ext cx="732973" cy="24629"/>
        </a:xfrm>
        <a:custGeom>
          <a:avLst/>
          <a:gdLst/>
          <a:ahLst/>
          <a:cxnLst/>
          <a:rect l="0" t="0" r="0" b="0"/>
          <a:pathLst>
            <a:path>
              <a:moveTo>
                <a:pt x="0" y="12314"/>
              </a:moveTo>
              <a:lnTo>
                <a:pt x="732973" y="123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899915" y="2946002"/>
        <a:ext cx="36648" cy="36648"/>
      </dsp:txXfrm>
    </dsp:sp>
    <dsp:sp modelId="{3D94E416-B5A5-429D-B980-2A4EBFEEAA3B}">
      <dsp:nvSpPr>
        <dsp:cNvPr id="0" name=""/>
        <dsp:cNvSpPr/>
      </dsp:nvSpPr>
      <dsp:spPr>
        <a:xfrm>
          <a:off x="5166427" y="2890112"/>
          <a:ext cx="2062035" cy="687743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 </a:t>
          </a:r>
          <a:r>
            <a:rPr lang="en-US" sz="1100" kern="1200" dirty="0" smtClean="0">
              <a:solidFill>
                <a:schemeClr val="tx1"/>
              </a:solidFill>
              <a:latin typeface="Merriweather" panose="020B0604020202020204" charset="0"/>
            </a:rPr>
            <a:t>+</a:t>
          </a: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Augmentation des données (méthodes Alpha) Wei Xu</a:t>
          </a:r>
          <a:endParaRPr lang="fr-FR" sz="110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186570" y="2910255"/>
        <a:ext cx="2021749" cy="647457"/>
      </dsp:txXfrm>
    </dsp:sp>
    <dsp:sp modelId="{C80B0B18-BD20-40A9-BCF6-8CF76053CBA3}">
      <dsp:nvSpPr>
        <dsp:cNvPr id="0" name=""/>
        <dsp:cNvSpPr/>
      </dsp:nvSpPr>
      <dsp:spPr>
        <a:xfrm rot="3276176">
          <a:off x="2290361" y="3291888"/>
          <a:ext cx="1521889" cy="24629"/>
        </a:xfrm>
        <a:custGeom>
          <a:avLst/>
          <a:gdLst/>
          <a:ahLst/>
          <a:cxnLst/>
          <a:rect l="0" t="0" r="0" b="0"/>
          <a:pathLst>
            <a:path>
              <a:moveTo>
                <a:pt x="0" y="12314"/>
              </a:moveTo>
              <a:lnTo>
                <a:pt x="1521889" y="1231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3013259" y="3266156"/>
        <a:ext cx="76094" cy="76094"/>
      </dsp:txXfrm>
    </dsp:sp>
    <dsp:sp modelId="{E58EC670-96D0-47BC-AD8E-19F140E6BE57}">
      <dsp:nvSpPr>
        <dsp:cNvPr id="0" name=""/>
        <dsp:cNvSpPr/>
      </dsp:nvSpPr>
      <dsp:spPr>
        <a:xfrm>
          <a:off x="3492075" y="3629999"/>
          <a:ext cx="1177976" cy="588988"/>
        </a:xfrm>
        <a:prstGeom prst="roundRect">
          <a:avLst>
            <a:gd name="adj" fmla="val 10000"/>
          </a:avLst>
        </a:prstGeom>
        <a:solidFill>
          <a:schemeClr val="accent5">
            <a:alpha val="81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  <a:latin typeface="Merriweather" panose="020B0604020202020204" charset="0"/>
            </a:rPr>
            <a:t>RNP</a:t>
          </a:r>
          <a:endParaRPr lang="fr-FR" sz="160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3509326" y="3647250"/>
        <a:ext cx="1143474" cy="554486"/>
      </dsp:txXfrm>
    </dsp:sp>
    <dsp:sp modelId="{E390EFEF-5290-492D-BD34-A736DD5E5170}">
      <dsp:nvSpPr>
        <dsp:cNvPr id="0" name=""/>
        <dsp:cNvSpPr/>
      </dsp:nvSpPr>
      <dsp:spPr>
        <a:xfrm rot="21598339">
          <a:off x="4670051" y="3912054"/>
          <a:ext cx="512054" cy="24629"/>
        </a:xfrm>
        <a:custGeom>
          <a:avLst/>
          <a:gdLst/>
          <a:ahLst/>
          <a:cxnLst/>
          <a:rect l="0" t="0" r="0" b="0"/>
          <a:pathLst>
            <a:path>
              <a:moveTo>
                <a:pt x="0" y="12314"/>
              </a:moveTo>
              <a:lnTo>
                <a:pt x="512054" y="123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913277" y="3911568"/>
        <a:ext cx="25602" cy="25602"/>
      </dsp:txXfrm>
    </dsp:sp>
    <dsp:sp modelId="{25CD65C2-4481-49B6-AADB-11BBED86B91E}">
      <dsp:nvSpPr>
        <dsp:cNvPr id="0" name=""/>
        <dsp:cNvSpPr/>
      </dsp:nvSpPr>
      <dsp:spPr>
        <a:xfrm>
          <a:off x="5182106" y="3654289"/>
          <a:ext cx="2058336" cy="539913"/>
        </a:xfrm>
        <a:prstGeom prst="roundRect">
          <a:avLst>
            <a:gd name="adj" fmla="val 10000"/>
          </a:avLst>
        </a:prstGeom>
        <a:solidFill>
          <a:schemeClr val="accent5">
            <a:alpha val="81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solidFill>
                <a:schemeClr val="tx1"/>
              </a:solidFill>
              <a:latin typeface="Merriweather" panose="020B0604020202020204" charset="0"/>
            </a:rPr>
            <a:t>Prétraitement sur les données météo + DNNR Cai et al.</a:t>
          </a:r>
          <a:endParaRPr lang="fr-FR" sz="1100" kern="1200" dirty="0">
            <a:solidFill>
              <a:schemeClr val="tx1"/>
            </a:solidFill>
            <a:latin typeface="Merriweather" panose="020B0604020202020204" charset="0"/>
          </a:endParaRPr>
        </a:p>
      </dsp:txBody>
      <dsp:txXfrm>
        <a:off x="5197920" y="3670103"/>
        <a:ext cx="2026708" cy="508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60096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54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93eb1636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93eb1636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501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25503e6a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25503e6a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71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25503e6a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25503e6a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313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27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90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  <p:sldLayoutId id="2147483658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crdownload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0900" y="1329704"/>
            <a:ext cx="8520600" cy="6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UFR SAT - SECTION INFORMATIQUE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10075" y="2484716"/>
            <a:ext cx="8520600" cy="115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spc="300" dirty="0">
                <a:solidFill>
                  <a:schemeClr val="tx1"/>
                </a:solidFill>
                <a:latin typeface="+mj-lt"/>
                <a:ea typeface="Pacifico"/>
                <a:cs typeface="Pacifico"/>
                <a:sym typeface="Pacifico"/>
              </a:rPr>
              <a:t>Mémoire: Réseaux de Neurones et IoT appliquées dans le Domaine Environnemental (Agriculture)   </a:t>
            </a:r>
            <a:endParaRPr sz="2400" b="1" spc="300" dirty="0">
              <a:solidFill>
                <a:schemeClr val="tx1"/>
              </a:solidFill>
              <a:latin typeface="+mj-lt"/>
              <a:ea typeface="Pacifico"/>
              <a:cs typeface="Pacifico"/>
              <a:sym typeface="Pacific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714" y="23723"/>
            <a:ext cx="2085188" cy="15513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510075" y="1631671"/>
            <a:ext cx="8520600" cy="6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latin typeface="Times New Roman"/>
                <a:ea typeface="Times New Roman"/>
                <a:cs typeface="Times New Roman"/>
                <a:sym typeface="Times New Roman"/>
              </a:rPr>
              <a:t>MASTER GDIL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73475" y="4370500"/>
            <a:ext cx="2719200" cy="6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latin typeface="Caveat"/>
                <a:ea typeface="Caveat"/>
                <a:cs typeface="Caveat"/>
                <a:sym typeface="Caveat"/>
              </a:rPr>
              <a:t>Tutelle: M. DEMBELE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144750" y="4370500"/>
            <a:ext cx="2719200" cy="6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latin typeface="Caveat"/>
                <a:ea typeface="Caveat"/>
                <a:cs typeface="Caveat"/>
                <a:sym typeface="Caveat"/>
              </a:rPr>
              <a:t>Papa Laity NDIAYE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26208" y="40803"/>
            <a:ext cx="8520600" cy="572700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  <a:latin typeface="Merriweather" panose="020B0604020202020204" charset="0"/>
              </a:rPr>
              <a:t>Prédiction de l’Humidité du Sol</a:t>
            </a:r>
            <a:br>
              <a:rPr lang="fr-FR" dirty="0">
                <a:solidFill>
                  <a:schemeClr val="bg2"/>
                </a:solidFill>
                <a:latin typeface="Merriweather" panose="020B0604020202020204" charset="0"/>
              </a:rPr>
            </a:b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520635843"/>
              </p:ext>
            </p:extLst>
          </p:nvPr>
        </p:nvGraphicFramePr>
        <p:xfrm>
          <a:off x="88175" y="613503"/>
          <a:ext cx="8932983" cy="4304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392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1578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2"/>
                </a:solidFill>
                <a:latin typeface="Pacifico"/>
                <a:ea typeface="Pacifico"/>
                <a:cs typeface="Pacifico"/>
                <a:sym typeface="Pacifico"/>
              </a:rPr>
              <a:t>Réseaux de Neurones en Périphéries </a:t>
            </a:r>
            <a:endParaRPr dirty="0">
              <a:solidFill>
                <a:schemeClr val="bg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07175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endParaRPr lang="fr-FR" dirty="0" smtClean="0">
              <a:latin typeface="Merriweather" panose="020B0604020202020204" charset="0"/>
            </a:endParaRPr>
          </a:p>
          <a:p>
            <a:pPr marL="285750" indent="-285750">
              <a:spcAft>
                <a:spcPts val="1600"/>
              </a:spcAft>
            </a:pPr>
            <a:r>
              <a:rPr lang="fr-FR" b="1" dirty="0" smtClean="0">
                <a:solidFill>
                  <a:schemeClr val="accent2"/>
                </a:solidFill>
                <a:latin typeface="Merriweather" panose="020B0604020202020204" charset="0"/>
              </a:rPr>
              <a:t>Architecture Proposée</a:t>
            </a:r>
          </a:p>
          <a:p>
            <a:pPr marL="285750" indent="-285750">
              <a:spcAft>
                <a:spcPts val="1600"/>
              </a:spcAft>
            </a:pPr>
            <a:r>
              <a:rPr lang="fr-FR" b="1" dirty="0" smtClean="0">
                <a:solidFill>
                  <a:schemeClr val="accent2"/>
                </a:solidFill>
                <a:latin typeface="Merriweather" panose="020B0604020202020204" charset="0"/>
              </a:rPr>
              <a:t>Données</a:t>
            </a:r>
          </a:p>
          <a:p>
            <a:pPr marL="285750" indent="-285750">
              <a:spcAft>
                <a:spcPts val="1600"/>
              </a:spcAft>
            </a:pPr>
            <a:r>
              <a:rPr lang="fr-FR" b="1" dirty="0" smtClean="0">
                <a:solidFill>
                  <a:schemeClr val="accent2"/>
                </a:solidFill>
                <a:latin typeface="Merriweather" panose="020B0604020202020204" charset="0"/>
              </a:rPr>
              <a:t>Modèles d’Apprentissage</a:t>
            </a:r>
          </a:p>
          <a:p>
            <a:pPr marL="285750" indent="-285750">
              <a:spcAft>
                <a:spcPts val="1600"/>
              </a:spcAft>
            </a:pPr>
            <a:r>
              <a:rPr lang="fr-FR" b="1" dirty="0" smtClean="0">
                <a:solidFill>
                  <a:schemeClr val="accent2"/>
                </a:solidFill>
                <a:latin typeface="Merriweather" panose="020B0604020202020204" charset="0"/>
              </a:rPr>
              <a:t>Comparaison et Choix des Modèles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0" t="21890" r="18334" b="26634"/>
          <a:stretch/>
        </p:blipFill>
        <p:spPr>
          <a:xfrm>
            <a:off x="5561461" y="1317009"/>
            <a:ext cx="2743201" cy="248682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213013"/>
            <a:ext cx="8520600" cy="572700"/>
          </a:xfrm>
        </p:spPr>
        <p:txBody>
          <a:bodyPr/>
          <a:lstStyle/>
          <a:p>
            <a:r>
              <a:rPr lang="fr-FR" dirty="0" smtClean="0">
                <a:latin typeface="Merriweather" panose="020B0604020202020204" charset="0"/>
              </a:rPr>
              <a:t>Architecture </a:t>
            </a:r>
            <a:endParaRPr lang="fr-FR" dirty="0">
              <a:latin typeface="Merriweather" panose="020B060402020202020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62" y="343411"/>
            <a:ext cx="5212861" cy="47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85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213013"/>
            <a:ext cx="8520600" cy="572700"/>
          </a:xfrm>
        </p:spPr>
        <p:txBody>
          <a:bodyPr/>
          <a:lstStyle/>
          <a:p>
            <a:r>
              <a:rPr lang="fr-FR" dirty="0" smtClean="0">
                <a:latin typeface="Merriweather" panose="020B0604020202020204" charset="0"/>
              </a:rPr>
              <a:t>Architecture: Outils</a:t>
            </a:r>
            <a:endParaRPr lang="fr-FR" dirty="0">
              <a:latin typeface="Merriweather" panose="020B060402020202020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3" b="8309"/>
          <a:stretch/>
        </p:blipFill>
        <p:spPr>
          <a:xfrm>
            <a:off x="506081" y="1029148"/>
            <a:ext cx="3617592" cy="27066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19" y="3662154"/>
            <a:ext cx="2976746" cy="69793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66382" y="4596585"/>
            <a:ext cx="3589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 err="1" smtClean="0">
                <a:latin typeface="Merriweather" panose="020B0604020202020204" charset="0"/>
              </a:rPr>
              <a:t>Src</a:t>
            </a:r>
            <a:r>
              <a:rPr lang="fr-FR" sz="1050" i="1" dirty="0">
                <a:latin typeface="Merriweather" panose="020B0604020202020204" charset="0"/>
              </a:rPr>
              <a:t>: https://images.app.goo.gl/yn2TGWWJ5k8i8Hin6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242939" y="4571796"/>
            <a:ext cx="3589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 err="1" smtClean="0">
                <a:latin typeface="Merriweather" panose="020B0604020202020204" charset="0"/>
              </a:rPr>
              <a:t>Src</a:t>
            </a:r>
            <a:r>
              <a:rPr lang="fr-FR" sz="1050" i="1" dirty="0">
                <a:latin typeface="Merriweather" panose="020B0604020202020204" charset="0"/>
              </a:rPr>
              <a:t>: https://images.app.goo.gl/gcrWe6imBnAF9EY99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0" y="1182874"/>
            <a:ext cx="3545692" cy="1867877"/>
          </a:xfrm>
        </p:spPr>
        <p:txBody>
          <a:bodyPr/>
          <a:lstStyle/>
          <a:p>
            <a:pPr marL="139700" indent="0" algn="ctr">
              <a:buNone/>
            </a:pPr>
            <a:endParaRPr lang="fr-FR" dirty="0" smtClean="0">
              <a:latin typeface="Merriweather" panose="020B0604020202020204" charset="0"/>
            </a:endParaRPr>
          </a:p>
          <a:p>
            <a:pPr algn="just"/>
            <a:r>
              <a:rPr lang="fr-FR" sz="1200" dirty="0" smtClean="0">
                <a:solidFill>
                  <a:schemeClr val="accent2"/>
                </a:solidFill>
                <a:latin typeface="Merriweather" panose="020B0604020202020204" charset="0"/>
              </a:rPr>
              <a:t>Bonne Performance d’exécution de la Carte;</a:t>
            </a:r>
          </a:p>
          <a:p>
            <a:pPr algn="just"/>
            <a:endParaRPr lang="fr-FR" sz="1200" dirty="0" smtClean="0">
              <a:solidFill>
                <a:schemeClr val="accent2"/>
              </a:solidFill>
              <a:latin typeface="Merriweather" panose="020B0604020202020204" charset="0"/>
            </a:endParaRPr>
          </a:p>
          <a:p>
            <a:pPr algn="just"/>
            <a:r>
              <a:rPr lang="fr-FR" sz="1200" dirty="0" smtClean="0">
                <a:solidFill>
                  <a:schemeClr val="accent2"/>
                </a:solidFill>
                <a:latin typeface="Merriweather" panose="020B0604020202020204" charset="0"/>
              </a:rPr>
              <a:t>Consommation d’Energie normale;</a:t>
            </a:r>
          </a:p>
          <a:p>
            <a:pPr algn="just"/>
            <a:endParaRPr lang="fr-FR" sz="1200" dirty="0" smtClean="0">
              <a:solidFill>
                <a:schemeClr val="accent2"/>
              </a:solidFill>
              <a:latin typeface="Merriweather" panose="020B0604020202020204" charset="0"/>
            </a:endParaRPr>
          </a:p>
          <a:p>
            <a:pPr algn="just"/>
            <a:r>
              <a:rPr lang="fr-FR" sz="1200" dirty="0" smtClean="0">
                <a:solidFill>
                  <a:schemeClr val="accent2"/>
                </a:solidFill>
                <a:latin typeface="Merriweather" panose="020B0604020202020204" charset="0"/>
              </a:rPr>
              <a:t>Temps d’exécution rapide.</a:t>
            </a:r>
          </a:p>
          <a:p>
            <a:pPr algn="just"/>
            <a:endParaRPr lang="fr-FR" sz="1200" dirty="0">
              <a:solidFill>
                <a:schemeClr val="accent2"/>
              </a:solidFill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92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Merriweather" panose="020B0604020202020204" charset="0"/>
              </a:rPr>
              <a:t>Données</a:t>
            </a: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5354548" y="496875"/>
            <a:ext cx="3577912" cy="4053385"/>
          </a:xfrm>
        </p:spPr>
        <p:txBody>
          <a:bodyPr/>
          <a:lstStyle/>
          <a:p>
            <a:pPr marL="139700" indent="0">
              <a:buNone/>
            </a:pPr>
            <a:r>
              <a:rPr lang="fr-FR" sz="1600" b="1" dirty="0" smtClean="0">
                <a:solidFill>
                  <a:schemeClr val="accent2"/>
                </a:solidFill>
                <a:latin typeface="Merriweather" panose="020B0604020202020204" charset="0"/>
              </a:rPr>
              <a:t>Données météorologiques</a:t>
            </a:r>
          </a:p>
          <a:p>
            <a:pPr marL="139700" indent="0" algn="ctr">
              <a:buNone/>
            </a:pPr>
            <a:endParaRPr lang="fr-FR" dirty="0" smtClean="0">
              <a:solidFill>
                <a:schemeClr val="accent2"/>
              </a:solidFill>
              <a:latin typeface="Merriweather" panose="020B0604020202020204" charset="0"/>
            </a:endParaRPr>
          </a:p>
          <a:p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Données station météo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Température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Humidité de l’air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Pression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Direction Vent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Vitesse Vent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Rafale</a:t>
            </a:r>
          </a:p>
          <a:p>
            <a:pPr marL="139700" indent="0">
              <a:buNone/>
            </a:pPr>
            <a:r>
              <a:rPr lang="fr-FR" dirty="0">
                <a:solidFill>
                  <a:schemeClr val="accent2"/>
                </a:solidFill>
                <a:latin typeface="Merriweather" panose="020B0604020202020204" charset="0"/>
              </a:rPr>
              <a:t>	</a:t>
            </a:r>
            <a:endParaRPr lang="fr-FR" dirty="0" smtClean="0">
              <a:solidFill>
                <a:schemeClr val="accent2"/>
              </a:solidFill>
              <a:latin typeface="Merriweather" panose="020B0604020202020204" charset="0"/>
            </a:endParaRPr>
          </a:p>
          <a:p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Humidité du sol</a:t>
            </a:r>
          </a:p>
          <a:p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Irrigation Field</a:t>
            </a:r>
            <a:endParaRPr lang="fr-FR" dirty="0">
              <a:solidFill>
                <a:schemeClr val="accent2"/>
              </a:solidFill>
              <a:latin typeface="Merriweather" panose="020B0604020202020204" charset="0"/>
            </a:endParaRPr>
          </a:p>
        </p:txBody>
      </p:sp>
      <p:pic>
        <p:nvPicPr>
          <p:cNvPr id="6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04495" y="772318"/>
            <a:ext cx="4517578" cy="3734827"/>
          </a:xfrm>
          <a:prstGeom prst="rect">
            <a:avLst/>
          </a:prstGeom>
          <a:ln/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4733059"/>
            <a:ext cx="577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 err="1" smtClean="0">
                <a:latin typeface="Merriweather" panose="020B0604020202020204" charset="0"/>
              </a:rPr>
              <a:t>Src</a:t>
            </a:r>
            <a:r>
              <a:rPr lang="fr-FR" sz="1050" i="1" dirty="0">
                <a:latin typeface="Merriweather" panose="020B0604020202020204" charset="0"/>
              </a:rPr>
              <a:t>: https://zindi.africa/competitions/wazihub-soil-moisture-prediction-challenge/data</a:t>
            </a:r>
          </a:p>
        </p:txBody>
      </p:sp>
    </p:spTree>
    <p:extLst>
      <p:ext uri="{BB962C8B-B14F-4D97-AF65-F5344CB8AC3E}">
        <p14:creationId xmlns:p14="http://schemas.microsoft.com/office/powerpoint/2010/main" val="749277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145028"/>
            <a:ext cx="8520600" cy="572700"/>
          </a:xfrm>
        </p:spPr>
        <p:txBody>
          <a:bodyPr/>
          <a:lstStyle/>
          <a:p>
            <a:r>
              <a:rPr lang="fr-FR" dirty="0" smtClean="0">
                <a:latin typeface="Merriweather" panose="020B0604020202020204" charset="0"/>
              </a:rPr>
              <a:t>Données</a:t>
            </a:r>
            <a:endParaRPr lang="fr-FR" dirty="0">
              <a:latin typeface="Merriweather" panose="020B0604020202020204" charset="0"/>
            </a:endParaRPr>
          </a:p>
        </p:txBody>
      </p:sp>
      <p:pic>
        <p:nvPicPr>
          <p:cNvPr id="7" name="image18.png"/>
          <p:cNvPicPr/>
          <p:nvPr/>
        </p:nvPicPr>
        <p:blipFill>
          <a:blip r:embed="rId2"/>
          <a:srcRect l="8638" t="9981" r="7642" b="5609"/>
          <a:stretch>
            <a:fillRect/>
          </a:stretch>
        </p:blipFill>
        <p:spPr>
          <a:xfrm>
            <a:off x="398344" y="818866"/>
            <a:ext cx="5372100" cy="4005617"/>
          </a:xfrm>
          <a:prstGeom prst="rect">
            <a:avLst/>
          </a:prstGeom>
          <a:ln/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5820770" y="2466589"/>
            <a:ext cx="3323230" cy="249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 smtClean="0">
                <a:latin typeface="Merriweather" panose="020B0604020202020204" charset="0"/>
              </a:rPr>
              <a:t>Observation sur une journée</a:t>
            </a:r>
          </a:p>
          <a:p>
            <a:endParaRPr lang="fr-FR" sz="1600" b="1" dirty="0" smtClean="0">
              <a:latin typeface="Merriweather" panose="020B0604020202020204" charset="0"/>
            </a:endParaRPr>
          </a:p>
          <a:p>
            <a:pPr algn="ctr"/>
            <a:endParaRPr lang="fr-FR" sz="1400" dirty="0" smtClean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Merriweather" panose="020B0604020202020204" charset="0"/>
              </a:rPr>
              <a:t>Augmentation de l’humidité du Sol SH en tant d’irrigation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 smtClean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Merriweather" panose="020B0604020202020204" charset="0"/>
              </a:rPr>
              <a:t>Variation de cette dernière dans le cas contraire</a:t>
            </a:r>
            <a:endParaRPr lang="fr-FR" sz="1400" dirty="0">
              <a:latin typeface="Merriweather" panose="020B0604020202020204" charset="0"/>
            </a:endParaRPr>
          </a:p>
          <a:p>
            <a:endParaRPr lang="fr-FR" sz="1400" dirty="0">
              <a:latin typeface="Merriweather" panose="020B0604020202020204" charset="0"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5881481" y="968626"/>
            <a:ext cx="2956951" cy="105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 smtClean="0">
                <a:latin typeface="Merriweather" panose="020B0604020202020204" charset="0"/>
              </a:rPr>
              <a:t>Objectif:</a:t>
            </a:r>
          </a:p>
          <a:p>
            <a:endParaRPr lang="fr-FR" sz="1400" dirty="0">
              <a:latin typeface="Merriweather" panose="020B0604020202020204" charset="0"/>
            </a:endParaRPr>
          </a:p>
          <a:p>
            <a:r>
              <a:rPr lang="fr-FR" sz="1400" dirty="0" smtClean="0">
                <a:latin typeface="Merriweather" panose="020B0604020202020204" charset="0"/>
              </a:rPr>
              <a:t>Choix des variables pour les modèles</a:t>
            </a:r>
            <a:endParaRPr lang="fr-FR" sz="14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448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/>
          <a:lstStyle/>
          <a:p>
            <a:r>
              <a:rPr lang="fr-FR" dirty="0" smtClean="0">
                <a:latin typeface="Merriweather" panose="020B0604020202020204" charset="0"/>
              </a:rPr>
              <a:t>Données</a:t>
            </a:r>
            <a:endParaRPr lang="fr-FR" dirty="0">
              <a:latin typeface="Merriweather" panose="020B0604020202020204" charset="0"/>
            </a:endParaRPr>
          </a:p>
        </p:txBody>
      </p:sp>
      <p:pic>
        <p:nvPicPr>
          <p:cNvPr id="8" name="image17.png"/>
          <p:cNvPicPr/>
          <p:nvPr/>
        </p:nvPicPr>
        <p:blipFill>
          <a:blip r:embed="rId2"/>
          <a:srcRect l="8228" t="11874" r="9784" b="6311"/>
          <a:stretch>
            <a:fillRect/>
          </a:stretch>
        </p:blipFill>
        <p:spPr>
          <a:xfrm>
            <a:off x="181880" y="1042512"/>
            <a:ext cx="5754730" cy="3498591"/>
          </a:xfrm>
          <a:prstGeom prst="rect">
            <a:avLst/>
          </a:prstGeom>
          <a:ln/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6068642" y="1901819"/>
            <a:ext cx="3075358" cy="142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 smtClean="0">
                <a:latin typeface="Merriweather" panose="020B0604020202020204" charset="0"/>
              </a:rPr>
              <a:t>Observation sur une semaine</a:t>
            </a:r>
          </a:p>
          <a:p>
            <a:endParaRPr lang="fr-FR" sz="1400" b="1" dirty="0" smtClean="0">
              <a:latin typeface="Merriweather" panose="020B0604020202020204" charset="0"/>
            </a:endParaRPr>
          </a:p>
          <a:p>
            <a:pPr algn="ctr"/>
            <a:endParaRPr lang="fr-FR" sz="1400" dirty="0" smtClean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Merriweather" panose="020B0604020202020204" charset="0"/>
              </a:rPr>
              <a:t>Variation de SH en fonction de la Température de l’Air AT</a:t>
            </a:r>
            <a:endParaRPr lang="fr-FR" sz="1400" dirty="0">
              <a:latin typeface="Merriweather" panose="020B0604020202020204" charset="0"/>
            </a:endParaRPr>
          </a:p>
          <a:p>
            <a:endParaRPr lang="fr-FR" sz="14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84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/>
          <a:lstStyle/>
          <a:p>
            <a:r>
              <a:rPr lang="fr-FR" dirty="0" smtClean="0">
                <a:latin typeface="Merriweather" panose="020B0604020202020204" charset="0"/>
              </a:rPr>
              <a:t>Données</a:t>
            </a:r>
            <a:endParaRPr lang="fr-FR" dirty="0">
              <a:latin typeface="Merriweather" panose="020B0604020202020204" charset="0"/>
            </a:endParaRPr>
          </a:p>
        </p:txBody>
      </p:sp>
      <p:pic>
        <p:nvPicPr>
          <p:cNvPr id="9" name="image23.png"/>
          <p:cNvPicPr/>
          <p:nvPr/>
        </p:nvPicPr>
        <p:blipFill>
          <a:blip r:embed="rId2"/>
          <a:srcRect l="5367" t="6967" r="5084" b="7532"/>
          <a:stretch>
            <a:fillRect/>
          </a:stretch>
        </p:blipFill>
        <p:spPr>
          <a:xfrm>
            <a:off x="416256" y="820380"/>
            <a:ext cx="5497735" cy="4129314"/>
          </a:xfrm>
          <a:prstGeom prst="rect">
            <a:avLst/>
          </a:prstGeom>
          <a:ln/>
        </p:spPr>
      </p:pic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5875349" y="1264366"/>
            <a:ext cx="2956951" cy="345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 smtClean="0">
                <a:latin typeface="Merriweather" panose="020B0604020202020204" charset="0"/>
              </a:rPr>
              <a:t>Observation sur une semaine</a:t>
            </a:r>
          </a:p>
          <a:p>
            <a:endParaRPr lang="fr-FR" sz="1400" b="1" dirty="0" smtClean="0">
              <a:latin typeface="Merriweather" panose="020B0604020202020204" charset="0"/>
            </a:endParaRPr>
          </a:p>
          <a:p>
            <a:pPr algn="ctr"/>
            <a:endParaRPr lang="fr-FR" sz="1400" dirty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Merriweather" panose="020B0604020202020204" charset="0"/>
              </a:rPr>
              <a:t>La Pression n’influe aucunement sur la variation de 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Merriweather" panose="020B0604020202020204" charset="0"/>
              </a:rPr>
              <a:t>Diminution du SH si l’humidité </a:t>
            </a:r>
            <a:r>
              <a:rPr lang="fr-FR" sz="1400" dirty="0">
                <a:latin typeface="Merriweather" panose="020B0604020202020204" charset="0"/>
              </a:rPr>
              <a:t>de l’Air </a:t>
            </a:r>
            <a:r>
              <a:rPr lang="fr-FR" sz="1400" dirty="0" smtClean="0">
                <a:latin typeface="Merriweather" panose="020B0604020202020204" charset="0"/>
              </a:rPr>
              <a:t>augmente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Merriweather" panose="020B0604020202020204" charset="0"/>
              </a:rPr>
              <a:t>Variation de la vitesse du vent </a:t>
            </a:r>
            <a:r>
              <a:rPr lang="en-US" sz="1400" dirty="0" smtClean="0">
                <a:latin typeface="Merriweather" panose="020B0604020202020204" charset="0"/>
              </a:rPr>
              <a:t>~ Temperature Air</a:t>
            </a:r>
            <a:endParaRPr lang="fr-FR" sz="14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807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erriweather" panose="020B0604020202020204" charset="0"/>
              </a:rPr>
              <a:t>Données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 smtClean="0">
              <a:latin typeface="Merriweather" panose="020B0604020202020204" charset="0"/>
            </a:endParaRPr>
          </a:p>
          <a:p>
            <a:pPr marL="139700" indent="0">
              <a:buNone/>
            </a:pPr>
            <a:r>
              <a:rPr lang="fr-FR" dirty="0" smtClean="0">
                <a:latin typeface="Merriweather" panose="020B0604020202020204" charset="0"/>
              </a:rPr>
              <a:t>Apprentissage</a:t>
            </a:r>
            <a:r>
              <a:rPr lang="en-US" dirty="0" smtClean="0">
                <a:latin typeface="Merriweather" panose="020B0604020202020204" charset="0"/>
              </a:rPr>
              <a:t> </a:t>
            </a:r>
            <a:r>
              <a:rPr lang="en-US" dirty="0" err="1" smtClean="0">
                <a:latin typeface="Merriweather" panose="020B0604020202020204" charset="0"/>
              </a:rPr>
              <a:t>sur</a:t>
            </a:r>
            <a:r>
              <a:rPr lang="en-US" dirty="0" smtClean="0">
                <a:latin typeface="Merriweather" panose="020B0604020202020204" charset="0"/>
              </a:rPr>
              <a:t> </a:t>
            </a:r>
            <a:r>
              <a:rPr lang="en-US" dirty="0" err="1" smtClean="0">
                <a:latin typeface="Merriweather" panose="020B0604020202020204" charset="0"/>
              </a:rPr>
              <a:t>deux</a:t>
            </a:r>
            <a:r>
              <a:rPr lang="en-US" dirty="0" smtClean="0">
                <a:latin typeface="Merriweather" panose="020B0604020202020204" charset="0"/>
              </a:rPr>
              <a:t> types de </a:t>
            </a:r>
            <a:r>
              <a:rPr lang="fr-FR" dirty="0" smtClean="0">
                <a:latin typeface="Merriweather" panose="020B0604020202020204" charset="0"/>
              </a:rPr>
              <a:t>Données</a:t>
            </a:r>
          </a:p>
          <a:p>
            <a:endParaRPr lang="en-US" dirty="0" smtClean="0">
              <a:latin typeface="Merriweather" panose="020B0604020202020204" charset="0"/>
            </a:endParaRPr>
          </a:p>
          <a:p>
            <a:r>
              <a:rPr lang="en-US" dirty="0" err="1" smtClean="0">
                <a:latin typeface="Merriweather" panose="020B0604020202020204" charset="0"/>
              </a:rPr>
              <a:t>Donn</a:t>
            </a:r>
            <a:r>
              <a:rPr lang="fr-FR" dirty="0" smtClean="0">
                <a:latin typeface="Merriweather" panose="020B0604020202020204" charset="0"/>
              </a:rPr>
              <a:t>é</a:t>
            </a:r>
            <a:r>
              <a:rPr lang="en-US" dirty="0" err="1" smtClean="0">
                <a:latin typeface="Merriweather" panose="020B0604020202020204" charset="0"/>
              </a:rPr>
              <a:t>es</a:t>
            </a:r>
            <a:r>
              <a:rPr lang="en-US" dirty="0" smtClean="0">
                <a:latin typeface="Merriweather" panose="020B0604020202020204" charset="0"/>
              </a:rPr>
              <a:t> Brutes</a:t>
            </a:r>
          </a:p>
          <a:p>
            <a:endParaRPr lang="fr-FR" dirty="0" smtClean="0">
              <a:latin typeface="Merriweather" panose="020B0604020202020204" charset="0"/>
            </a:endParaRPr>
          </a:p>
          <a:p>
            <a:r>
              <a:rPr lang="en-US" dirty="0" err="1" smtClean="0">
                <a:latin typeface="Merriweather" panose="020B0604020202020204" charset="0"/>
              </a:rPr>
              <a:t>Données</a:t>
            </a:r>
            <a:r>
              <a:rPr lang="en-US" dirty="0" smtClean="0">
                <a:latin typeface="Merriweather" panose="020B0604020202020204" charset="0"/>
              </a:rPr>
              <a:t> </a:t>
            </a:r>
            <a:r>
              <a:rPr lang="en-US" dirty="0" err="1" smtClean="0">
                <a:latin typeface="Merriweather" panose="020B0604020202020204" charset="0"/>
              </a:rPr>
              <a:t>Normalisées</a:t>
            </a:r>
            <a:endParaRPr lang="en-US" dirty="0" smtClean="0">
              <a:latin typeface="Merriweather" panose="020B0604020202020204" charset="0"/>
            </a:endParaRPr>
          </a:p>
          <a:p>
            <a:endParaRPr lang="en-US" dirty="0">
              <a:latin typeface="Merriweather" panose="020B0604020202020204" charset="0"/>
            </a:endParaRPr>
          </a:p>
          <a:p>
            <a:pPr marL="139700" indent="0">
              <a:buNone/>
            </a:pPr>
            <a:endParaRPr lang="fr-FR" dirty="0">
              <a:latin typeface="Merriweather" panose="020B060402020202020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 dirty="0" smtClean="0"/>
          </a:p>
          <a:p>
            <a:pPr marL="139700" indent="0" algn="ctr">
              <a:buNone/>
            </a:pPr>
            <a:r>
              <a:rPr lang="fr-FR" dirty="0" smtClean="0">
                <a:latin typeface="Merriweather" panose="020B0604020202020204" charset="0"/>
              </a:rPr>
              <a:t>Critère d’Evaluation</a:t>
            </a:r>
          </a:p>
          <a:p>
            <a:pPr marL="139700" indent="0">
              <a:buNone/>
            </a:pPr>
            <a:endParaRPr lang="fr-FR" dirty="0">
              <a:latin typeface="Merriweather" panose="020B0604020202020204" charset="0"/>
            </a:endParaRPr>
          </a:p>
          <a:p>
            <a:pPr marL="139700" indent="0">
              <a:buNone/>
            </a:pPr>
            <a:endParaRPr lang="fr-FR" dirty="0" smtClean="0">
              <a:latin typeface="Merriweather" panose="020B0604020202020204" charset="0"/>
            </a:endParaRPr>
          </a:p>
          <a:p>
            <a:pPr marL="139700" indent="0">
              <a:buNone/>
            </a:pPr>
            <a:r>
              <a:rPr lang="fr-FR" dirty="0" smtClean="0">
                <a:latin typeface="Merriweather" panose="020B0604020202020204" charset="0"/>
              </a:rPr>
              <a:t>Erreur Quadratique Moyenne MSE</a:t>
            </a:r>
          </a:p>
          <a:p>
            <a:pPr marL="139700" indent="0">
              <a:buNone/>
            </a:pPr>
            <a:endParaRPr lang="fr-FR" dirty="0">
              <a:latin typeface="Merriweather" panose="020B0604020202020204" charset="0"/>
            </a:endParaRPr>
          </a:p>
          <a:p>
            <a:pPr marL="139700" indent="0">
              <a:buNone/>
            </a:pPr>
            <a:endParaRPr lang="fr-FR" dirty="0" smtClean="0">
              <a:latin typeface="Merriweather" panose="020B060402020202020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48131" r="42836" b="13685"/>
          <a:stretch/>
        </p:blipFill>
        <p:spPr>
          <a:xfrm>
            <a:off x="1526903" y="2860675"/>
            <a:ext cx="1569493" cy="8188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20"/>
          <a:stretch/>
        </p:blipFill>
        <p:spPr>
          <a:xfrm>
            <a:off x="5738883" y="2860675"/>
            <a:ext cx="2565067" cy="6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14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76" y="247133"/>
            <a:ext cx="8520600" cy="572700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Merriweather" panose="020B0604020202020204" charset="0"/>
              </a:rPr>
              <a:t>Modèles d’Apprentissage: SVR</a:t>
            </a: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pic>
        <p:nvPicPr>
          <p:cNvPr id="4" name="image4.png"/>
          <p:cNvPicPr/>
          <p:nvPr/>
        </p:nvPicPr>
        <p:blipFill rotWithShape="1">
          <a:blip r:embed="rId2"/>
          <a:srcRect l="4027" t="6386" r="2634" b="9642"/>
          <a:stretch/>
        </p:blipFill>
        <p:spPr>
          <a:xfrm>
            <a:off x="304876" y="1084997"/>
            <a:ext cx="5297531" cy="3459707"/>
          </a:xfrm>
          <a:prstGeom prst="rect">
            <a:avLst/>
          </a:prstGeom>
          <a:ln/>
        </p:spPr>
      </p:pic>
      <p:sp>
        <p:nvSpPr>
          <p:cNvPr id="7" name="Espace réservé du numéro de diapositiv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78792"/>
              </p:ext>
            </p:extLst>
          </p:nvPr>
        </p:nvGraphicFramePr>
        <p:xfrm>
          <a:off x="5827594" y="1767384"/>
          <a:ext cx="3179928" cy="228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9976"/>
                <a:gridCol w="1059976"/>
                <a:gridCol w="1059976"/>
              </a:tblGrid>
              <a:tr h="543635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MSE</a:t>
                      </a: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 Validation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Test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  <a:tr h="543635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Données Brutes</a:t>
                      </a:r>
                    </a:p>
                    <a:p>
                      <a:pPr algn="ctr"/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baseline="0" dirty="0" smtClean="0">
                          <a:latin typeface="Merriweather" panose="020B0604020202020204" charset="0"/>
                        </a:rPr>
                        <a:t>85</a:t>
                      </a:r>
                      <a:endParaRPr lang="fr-FR" sz="1200" dirty="0" smtClean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103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  <a:tr h="543635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Données Normalisées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62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58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050878" y="4598407"/>
            <a:ext cx="1542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latin typeface="Merriweather" panose="020B0604020202020204" charset="0"/>
              </a:rPr>
              <a:t>Données Brutes</a:t>
            </a:r>
            <a:endParaRPr lang="fr-FR" sz="1100" dirty="0">
              <a:latin typeface="Merriweather" panose="020B060402020202020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07476" y="4598407"/>
            <a:ext cx="2094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latin typeface="Merriweather" panose="020B0604020202020204" charset="0"/>
              </a:rPr>
              <a:t>Données Normalisées</a:t>
            </a:r>
            <a:endParaRPr lang="fr-FR" sz="11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27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2"/>
                </a:solidFill>
                <a:latin typeface="Pacifico"/>
                <a:ea typeface="Pacifico"/>
                <a:cs typeface="Pacifico"/>
                <a:sym typeface="Pacifico"/>
              </a:rPr>
              <a:t>Sommaire</a:t>
            </a:r>
            <a:endParaRPr dirty="0">
              <a:solidFill>
                <a:schemeClr val="bg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Font typeface="Wingdings" panose="05000000000000000000" pitchFamily="2" charset="2"/>
              <a:buChar char="q"/>
            </a:pPr>
            <a:r>
              <a:rPr lang="fr" sz="1900" b="1" dirty="0" smtClean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Contexte et Problématique</a:t>
            </a:r>
            <a:endParaRPr sz="1900" b="1"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800100" lvl="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900" b="1"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Font typeface="Wingdings" panose="05000000000000000000" pitchFamily="2" charset="2"/>
              <a:buChar char="q"/>
            </a:pPr>
            <a:r>
              <a:rPr lang="fr" sz="1900" b="1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Etat de l’Art</a:t>
            </a:r>
            <a:endParaRPr sz="1900" b="1"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800100" lvl="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900" b="1"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Font typeface="Wingdings" panose="05000000000000000000" pitchFamily="2" charset="2"/>
              <a:buChar char="q"/>
            </a:pPr>
            <a:r>
              <a:rPr lang="fr" sz="1900" b="1" dirty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Réseaux de Neurones en </a:t>
            </a:r>
            <a:r>
              <a:rPr lang="fr" sz="1900" b="1" dirty="0" smtClean="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Périphérie du réseau</a:t>
            </a:r>
            <a:endParaRPr sz="1900" b="1" dirty="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76" y="247133"/>
            <a:ext cx="8520600" cy="572700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Merriweather" panose="020B0604020202020204" charset="0"/>
              </a:rPr>
              <a:t>Modèles d’Apprentissage: PMC</a:t>
            </a: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pic>
        <p:nvPicPr>
          <p:cNvPr id="3" name="image21.png"/>
          <p:cNvPicPr/>
          <p:nvPr/>
        </p:nvPicPr>
        <p:blipFill rotWithShape="1">
          <a:blip r:embed="rId2"/>
          <a:srcRect l="1221" t="3777" r="1443" b="8728"/>
          <a:stretch/>
        </p:blipFill>
        <p:spPr>
          <a:xfrm>
            <a:off x="0" y="1084997"/>
            <a:ext cx="5827594" cy="3377821"/>
          </a:xfrm>
          <a:prstGeom prst="rect">
            <a:avLst/>
          </a:prstGeom>
          <a:ln/>
        </p:spPr>
      </p:pic>
      <p:sp>
        <p:nvSpPr>
          <p:cNvPr id="7" name="Espace réservé du numéro de diapositiv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954233"/>
              </p:ext>
            </p:extLst>
          </p:nvPr>
        </p:nvGraphicFramePr>
        <p:xfrm>
          <a:off x="5827594" y="1767384"/>
          <a:ext cx="3179928" cy="228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9976"/>
                <a:gridCol w="1059976"/>
                <a:gridCol w="1059976"/>
              </a:tblGrid>
              <a:tr h="543635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MSE</a:t>
                      </a: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r>
                        <a:rPr lang="fr-FR" sz="1200" dirty="0" smtClean="0">
                          <a:latin typeface="Merriweather" panose="020B0604020202020204" charset="0"/>
                        </a:rPr>
                        <a:t>Validation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r>
                        <a:rPr lang="fr-FR" sz="1200" dirty="0" smtClean="0">
                          <a:latin typeface="Merriweather" panose="020B0604020202020204" charset="0"/>
                        </a:rPr>
                        <a:t>Test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  <a:tr h="543635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Données Brutes</a:t>
                      </a:r>
                    </a:p>
                    <a:p>
                      <a:pPr algn="ctr"/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baseline="0" dirty="0" smtClean="0">
                          <a:latin typeface="Merriweather" panose="020B0604020202020204" charset="0"/>
                        </a:rPr>
                        <a:t>38</a:t>
                      </a:r>
                      <a:endParaRPr lang="fr-FR" sz="1200" dirty="0" smtClean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36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  <a:tr h="543635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Données Normalisées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49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63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050878" y="4598407"/>
            <a:ext cx="1542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latin typeface="Merriweather" panose="020B0604020202020204" charset="0"/>
              </a:rPr>
              <a:t>Données Brutes</a:t>
            </a:r>
            <a:endParaRPr lang="fr-FR" sz="1100" dirty="0">
              <a:latin typeface="Merriweather" panose="020B060402020202020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07476" y="4598407"/>
            <a:ext cx="2094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latin typeface="Merriweather" panose="020B0604020202020204" charset="0"/>
              </a:rPr>
              <a:t>Données Normalisées</a:t>
            </a:r>
            <a:endParaRPr lang="fr-FR" sz="11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66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76" y="247133"/>
            <a:ext cx="8520600" cy="572700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Merriweather" panose="020B0604020202020204" charset="0"/>
              </a:rPr>
              <a:t>Modèles d’Apprentissage: RN-OHL</a:t>
            </a: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pic>
        <p:nvPicPr>
          <p:cNvPr id="5" name="image13.png"/>
          <p:cNvPicPr/>
          <p:nvPr/>
        </p:nvPicPr>
        <p:blipFill rotWithShape="1">
          <a:blip r:embed="rId2"/>
          <a:srcRect l="2975" t="6243" r="3967" b="16730"/>
          <a:stretch/>
        </p:blipFill>
        <p:spPr>
          <a:xfrm>
            <a:off x="304876" y="1214651"/>
            <a:ext cx="5010927" cy="3138986"/>
          </a:xfrm>
          <a:prstGeom prst="rect">
            <a:avLst/>
          </a:prstGeom>
          <a:ln/>
        </p:spPr>
      </p:pic>
      <p:sp>
        <p:nvSpPr>
          <p:cNvPr id="7" name="Espace réservé du numéro de diapositiv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86215"/>
              </p:ext>
            </p:extLst>
          </p:nvPr>
        </p:nvGraphicFramePr>
        <p:xfrm>
          <a:off x="5465918" y="1859505"/>
          <a:ext cx="3555240" cy="18683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8810"/>
                <a:gridCol w="888810"/>
                <a:gridCol w="888810"/>
                <a:gridCol w="888810"/>
              </a:tblGrid>
              <a:tr h="840750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MSE</a:t>
                      </a: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Valida-</a:t>
                      </a:r>
                    </a:p>
                    <a:p>
                      <a:pPr algn="ctr"/>
                      <a:r>
                        <a:rPr lang="fr-FR" sz="1200" dirty="0" err="1" smtClean="0">
                          <a:latin typeface="Merriweather" panose="020B0604020202020204" charset="0"/>
                        </a:rPr>
                        <a:t>tion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Test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  <a:tr h="1027584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Données</a:t>
                      </a:r>
                      <a:r>
                        <a:rPr lang="fr-FR" sz="1200" baseline="0" dirty="0" smtClean="0">
                          <a:latin typeface="Merriweather" panose="020B0604020202020204" charset="0"/>
                        </a:rPr>
                        <a:t> Brutes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179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157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180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2395182" y="4353637"/>
            <a:ext cx="1542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latin typeface="Merriweather" panose="020B0604020202020204" charset="0"/>
              </a:rPr>
              <a:t>Données Brutes</a:t>
            </a:r>
            <a:endParaRPr lang="fr-FR" sz="11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58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76" y="247133"/>
            <a:ext cx="8520600" cy="572700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Merriweather" panose="020B0604020202020204" charset="0"/>
              </a:rPr>
              <a:t>Modèles d’Apprentissage: RN-MHL</a:t>
            </a: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pic>
        <p:nvPicPr>
          <p:cNvPr id="6" name="image2.png"/>
          <p:cNvPicPr/>
          <p:nvPr/>
        </p:nvPicPr>
        <p:blipFill rotWithShape="1">
          <a:blip r:embed="rId2"/>
          <a:srcRect t="9257" b="12034"/>
          <a:stretch/>
        </p:blipFill>
        <p:spPr>
          <a:xfrm>
            <a:off x="470847" y="996287"/>
            <a:ext cx="4920019" cy="3405116"/>
          </a:xfrm>
          <a:prstGeom prst="rect">
            <a:avLst/>
          </a:prstGeom>
          <a:ln/>
        </p:spPr>
      </p:pic>
      <p:sp>
        <p:nvSpPr>
          <p:cNvPr id="7" name="Espace réservé du numéro de diapositiv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60491"/>
              </p:ext>
            </p:extLst>
          </p:nvPr>
        </p:nvGraphicFramePr>
        <p:xfrm>
          <a:off x="5472750" y="1542197"/>
          <a:ext cx="3548408" cy="29117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7102"/>
                <a:gridCol w="887102"/>
                <a:gridCol w="887102"/>
                <a:gridCol w="887102"/>
              </a:tblGrid>
              <a:tr h="845355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MSE</a:t>
                      </a: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Valida-</a:t>
                      </a:r>
                    </a:p>
                    <a:p>
                      <a:pPr algn="ctr"/>
                      <a:r>
                        <a:rPr lang="fr-FR" sz="1200" dirty="0" err="1" smtClean="0">
                          <a:latin typeface="Merriweather" panose="020B0604020202020204" charset="0"/>
                        </a:rPr>
                        <a:t>tion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Test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  <a:tr h="1033212"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Données</a:t>
                      </a:r>
                      <a:r>
                        <a:rPr lang="fr-FR" sz="1200" baseline="0" dirty="0" smtClean="0">
                          <a:latin typeface="Merriweather" panose="020B0604020202020204" charset="0"/>
                        </a:rPr>
                        <a:t> Brutes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144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128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136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  <a:tr h="1033212">
                <a:tc>
                  <a:txBody>
                    <a:bodyPr/>
                    <a:lstStyle/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Données Normalisées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77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59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endParaRPr lang="fr-FR" sz="1200" dirty="0" smtClean="0">
                        <a:latin typeface="Merriweather" panose="020B0604020202020204" charset="0"/>
                      </a:endParaRPr>
                    </a:p>
                    <a:p>
                      <a:pPr algn="ctr"/>
                      <a:r>
                        <a:rPr lang="fr-FR" sz="1200" dirty="0" smtClean="0">
                          <a:latin typeface="Merriweather" panose="020B0604020202020204" charset="0"/>
                        </a:rPr>
                        <a:t>75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975815" y="4447052"/>
            <a:ext cx="1542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latin typeface="Merriweather" panose="020B0604020202020204" charset="0"/>
              </a:rPr>
              <a:t>Données Brutes</a:t>
            </a:r>
            <a:endParaRPr lang="fr-FR" sz="1100" dirty="0">
              <a:latin typeface="Merriweather" panose="020B060402020202020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432413" y="4447052"/>
            <a:ext cx="2094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latin typeface="Merriweather" panose="020B0604020202020204" charset="0"/>
              </a:rPr>
              <a:t>Données Normalisées</a:t>
            </a:r>
            <a:endParaRPr lang="fr-FR" sz="11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867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213013"/>
            <a:ext cx="8520600" cy="572700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Merriweather" panose="020B0604020202020204" charset="0"/>
              </a:rPr>
              <a:t>Comparaison Modèles</a:t>
            </a: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pic>
        <p:nvPicPr>
          <p:cNvPr id="3" name="image22.png"/>
          <p:cNvPicPr/>
          <p:nvPr/>
        </p:nvPicPr>
        <p:blipFill rotWithShape="1">
          <a:blip r:embed="rId2"/>
          <a:srcRect l="1774" t="3898" r="49149" b="9127"/>
          <a:stretch/>
        </p:blipFill>
        <p:spPr>
          <a:xfrm>
            <a:off x="873457" y="934873"/>
            <a:ext cx="4121624" cy="3875964"/>
          </a:xfrm>
          <a:prstGeom prst="rect">
            <a:avLst/>
          </a:prstGeom>
          <a:ln/>
        </p:spPr>
      </p:pic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5647974" y="2155181"/>
            <a:ext cx="3496026" cy="148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 smtClean="0">
                <a:latin typeface="Merriweather" panose="020B0604020202020204" charset="0"/>
              </a:rPr>
              <a:t>Données Brutes</a:t>
            </a:r>
          </a:p>
          <a:p>
            <a:endParaRPr lang="fr-FR" sz="1400" dirty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Merriweather" panose="020B0604020202020204" charset="0"/>
              </a:rPr>
              <a:t>Perceptron Multi Couche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Merriweather" panose="020B0604020202020204" charset="0"/>
              </a:rPr>
              <a:t>Support </a:t>
            </a:r>
            <a:r>
              <a:rPr lang="fr-FR" sz="1400" dirty="0" err="1" smtClean="0">
                <a:latin typeface="Merriweather" panose="020B0604020202020204" charset="0"/>
              </a:rPr>
              <a:t>Vector</a:t>
            </a:r>
            <a:r>
              <a:rPr lang="fr-FR" sz="1400" dirty="0" smtClean="0">
                <a:latin typeface="Merriweather" panose="020B0604020202020204" charset="0"/>
              </a:rPr>
              <a:t> Machine   </a:t>
            </a:r>
            <a:endParaRPr lang="fr-FR" sz="14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024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213013"/>
            <a:ext cx="8520600" cy="572700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Merriweather" panose="020B0604020202020204" charset="0"/>
              </a:rPr>
              <a:t>Comparaison Modèles</a:t>
            </a: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pic>
        <p:nvPicPr>
          <p:cNvPr id="3" name="image22.png"/>
          <p:cNvPicPr/>
          <p:nvPr/>
        </p:nvPicPr>
        <p:blipFill rotWithShape="1">
          <a:blip r:embed="rId2"/>
          <a:srcRect l="49937" t="2563" r="2145" b="8885"/>
          <a:stretch/>
        </p:blipFill>
        <p:spPr>
          <a:xfrm>
            <a:off x="1092443" y="900483"/>
            <a:ext cx="3520344" cy="3530839"/>
          </a:xfrm>
          <a:prstGeom prst="rect">
            <a:avLst/>
          </a:prstGeom>
          <a:ln/>
        </p:spPr>
      </p:pic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577384" y="1811737"/>
            <a:ext cx="3566616" cy="148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b="1" dirty="0">
                <a:latin typeface="Merriweather" panose="020B0604020202020204" charset="0"/>
              </a:rPr>
              <a:t>Données </a:t>
            </a:r>
            <a:r>
              <a:rPr lang="fr-FR" sz="1400" b="1" dirty="0" smtClean="0">
                <a:latin typeface="Merriweather" panose="020B0604020202020204" charset="0"/>
              </a:rPr>
              <a:t>Normalisées </a:t>
            </a:r>
            <a:endParaRPr lang="fr-FR" sz="1400" b="1" dirty="0">
              <a:latin typeface="Merriweather" panose="020B0604020202020204" charset="0"/>
            </a:endParaRPr>
          </a:p>
          <a:p>
            <a:endParaRPr lang="fr-FR" sz="1400" dirty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Merriweather" panose="020B0604020202020204" charset="0"/>
              </a:rPr>
              <a:t>Support </a:t>
            </a:r>
            <a:r>
              <a:rPr lang="fr-FR" sz="1400" dirty="0" err="1">
                <a:latin typeface="Merriweather" panose="020B0604020202020204" charset="0"/>
              </a:rPr>
              <a:t>Vector</a:t>
            </a:r>
            <a:r>
              <a:rPr lang="fr-FR" sz="1400" dirty="0">
                <a:latin typeface="Merriweather" panose="020B0604020202020204" charset="0"/>
              </a:rPr>
              <a:t> Machine   </a:t>
            </a:r>
            <a:endParaRPr lang="fr-FR" sz="1400" dirty="0" smtClean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 smtClean="0">
              <a:latin typeface="Merriweath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Merriweather" panose="020B0604020202020204" charset="0"/>
              </a:rPr>
              <a:t>Perceptron </a:t>
            </a:r>
            <a:r>
              <a:rPr lang="fr-FR" sz="1400" dirty="0">
                <a:latin typeface="Merriweather" panose="020B0604020202020204" charset="0"/>
              </a:rPr>
              <a:t>Multi Couche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Merriweather" panose="020B0604020202020204" charset="0"/>
            </a:endParaRPr>
          </a:p>
          <a:p>
            <a:endParaRPr lang="fr-FR" sz="1400" dirty="0">
              <a:latin typeface="Merriweather" panose="020B060402020202020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344984" y="4198246"/>
            <a:ext cx="4821311" cy="69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sz="1400" b="1" dirty="0">
              <a:latin typeface="Merriweather" panose="020B0604020202020204" charset="0"/>
            </a:endParaRPr>
          </a:p>
          <a:p>
            <a:r>
              <a:rPr lang="fr-FR" sz="1400" i="1" dirty="0" smtClean="0">
                <a:solidFill>
                  <a:srgbClr val="FF0000"/>
                </a:solidFill>
                <a:latin typeface="Merriweather" panose="020B0604020202020204" charset="0"/>
              </a:rPr>
              <a:t>Bons modèles </a:t>
            </a:r>
            <a:r>
              <a:rPr lang="fr-FR" sz="1400" i="1" dirty="0">
                <a:solidFill>
                  <a:srgbClr val="FF0000"/>
                </a:solidFill>
                <a:latin typeface="Merriweather" panose="020B0604020202020204" charset="0"/>
              </a:rPr>
              <a:t>mais </a:t>
            </a:r>
            <a:r>
              <a:rPr lang="fr-FR" sz="1400" i="1" dirty="0" smtClean="0">
                <a:solidFill>
                  <a:srgbClr val="FF0000"/>
                </a:solidFill>
                <a:latin typeface="Merriweather" panose="020B0604020202020204" charset="0"/>
              </a:rPr>
              <a:t>pourraient être amélioré</a:t>
            </a:r>
            <a:endParaRPr lang="fr-FR" sz="1400" i="1" dirty="0">
              <a:solidFill>
                <a:srgbClr val="FF0000"/>
              </a:solidFill>
              <a:latin typeface="Merriweather" panose="020B0604020202020204" charset="0"/>
            </a:endParaRPr>
          </a:p>
          <a:p>
            <a:endParaRPr lang="fr-FR" sz="1400" b="1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80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164225"/>
            <a:ext cx="8520600" cy="572700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Merriweather" panose="020B0604020202020204" charset="0"/>
              </a:rPr>
              <a:t>Perspectives</a:t>
            </a: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2"/>
          </p:nvPr>
        </p:nvSpPr>
        <p:spPr>
          <a:xfrm>
            <a:off x="1034123" y="1246817"/>
            <a:ext cx="3999900" cy="3416400"/>
          </a:xfrm>
        </p:spPr>
        <p:txBody>
          <a:bodyPr/>
          <a:lstStyle/>
          <a:p>
            <a:pPr marL="139700" indent="0" algn="ctr">
              <a:buNone/>
            </a:pPr>
            <a:endParaRPr lang="fr-FR" dirty="0" smtClean="0">
              <a:latin typeface="Merriweather" panose="020B0604020202020204" charset="0"/>
            </a:endParaRPr>
          </a:p>
          <a:p>
            <a:pPr algn="just"/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Déploiement </a:t>
            </a:r>
            <a:r>
              <a:rPr lang="fr-FR" dirty="0">
                <a:solidFill>
                  <a:schemeClr val="accent2"/>
                </a:solidFill>
                <a:latin typeface="Merriweather" panose="020B0604020202020204" charset="0"/>
              </a:rPr>
              <a:t>à</a:t>
            </a: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 grande Echelle </a:t>
            </a:r>
          </a:p>
          <a:p>
            <a:pPr algn="just"/>
            <a:endParaRPr lang="fr-FR" dirty="0">
              <a:solidFill>
                <a:schemeClr val="accent2"/>
              </a:solidFill>
              <a:latin typeface="Merriweather" panose="020B0604020202020204" charset="0"/>
            </a:endParaRPr>
          </a:p>
          <a:p>
            <a:pPr algn="just"/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Performance des modèles</a:t>
            </a:r>
          </a:p>
          <a:p>
            <a:pPr algn="just"/>
            <a:endParaRPr lang="fr-FR" dirty="0">
              <a:solidFill>
                <a:schemeClr val="accent2"/>
              </a:solidFill>
              <a:latin typeface="Merriweather" panose="020B0604020202020204" charset="0"/>
            </a:endParaRPr>
          </a:p>
          <a:p>
            <a:pPr algn="just"/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Implémentation Architectures</a:t>
            </a:r>
          </a:p>
          <a:p>
            <a:pPr algn="just"/>
            <a:endParaRPr lang="fr-FR" dirty="0">
              <a:solidFill>
                <a:schemeClr val="accent2"/>
              </a:solidFill>
              <a:latin typeface="Merriweather" panose="020B0604020202020204" charset="0"/>
            </a:endParaRPr>
          </a:p>
          <a:p>
            <a:pPr algn="just"/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Gestion Intelligente de l’Irrigation</a:t>
            </a:r>
          </a:p>
          <a:p>
            <a:pPr algn="just"/>
            <a:endParaRPr lang="fr-FR" dirty="0">
              <a:solidFill>
                <a:schemeClr val="accent2"/>
              </a:solidFill>
              <a:latin typeface="Merriweather" panose="020B0604020202020204" charset="0"/>
            </a:endParaRPr>
          </a:p>
          <a:p>
            <a:pPr algn="just"/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Usage de modèles d’apprentissage par renforcement</a:t>
            </a:r>
            <a:endParaRPr lang="fr-FR" dirty="0">
              <a:solidFill>
                <a:schemeClr val="accent2"/>
              </a:solidFill>
              <a:latin typeface="Merriweather" panose="020B060402020202020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23" y="1424679"/>
            <a:ext cx="2947314" cy="29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75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0900" y="1329704"/>
            <a:ext cx="8520600" cy="6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UFR SAT - SECTION INFORMATIQUE</a:t>
            </a:r>
            <a:endParaRPr sz="4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10075" y="2484716"/>
            <a:ext cx="8520600" cy="115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spc="300" dirty="0">
                <a:solidFill>
                  <a:schemeClr val="tx1"/>
                </a:solidFill>
                <a:latin typeface="+mj-lt"/>
                <a:ea typeface="Pacifico"/>
                <a:cs typeface="Pacifico"/>
                <a:sym typeface="Pacifico"/>
              </a:rPr>
              <a:t>Mémoire: Réseaux de Neurones et IoT appliquées dans le Domaine Environnemental (Agriculture)   </a:t>
            </a:r>
            <a:endParaRPr sz="2400" b="1" spc="300" dirty="0">
              <a:solidFill>
                <a:schemeClr val="tx1"/>
              </a:solidFill>
              <a:latin typeface="+mj-lt"/>
              <a:ea typeface="Pacifico"/>
              <a:cs typeface="Pacifico"/>
              <a:sym typeface="Pacific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714" y="23723"/>
            <a:ext cx="2085188" cy="15513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510075" y="1631671"/>
            <a:ext cx="8520600" cy="6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latin typeface="Times New Roman"/>
                <a:ea typeface="Times New Roman"/>
                <a:cs typeface="Times New Roman"/>
                <a:sym typeface="Times New Roman"/>
              </a:rPr>
              <a:t>MASTER GDIL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73475" y="4370500"/>
            <a:ext cx="2719200" cy="6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Caveat"/>
                <a:ea typeface="Caveat"/>
                <a:cs typeface="Caveat"/>
                <a:sym typeface="Caveat"/>
              </a:rPr>
              <a:t>Tutelle: M. DEMBELE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144750" y="4370500"/>
            <a:ext cx="2719200" cy="6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Caveat"/>
                <a:ea typeface="Caveat"/>
                <a:cs typeface="Caveat"/>
                <a:sym typeface="Caveat"/>
              </a:rPr>
              <a:t>Papa Laity NDIAYE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412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" y="1596788"/>
            <a:ext cx="2927445" cy="238153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1700" y="4663217"/>
            <a:ext cx="3411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err="1" smtClean="0">
                <a:latin typeface="Merriweather" panose="020B0604020202020204" charset="0"/>
              </a:rPr>
              <a:t>Src</a:t>
            </a:r>
            <a:r>
              <a:rPr lang="fr-FR" sz="800" i="1" dirty="0">
                <a:latin typeface="Merriweather" panose="020B0604020202020204" charset="0"/>
              </a:rPr>
              <a:t>: https://images.app.goo.gl/YrhtnQodsrn11rWA9</a:t>
            </a:r>
          </a:p>
        </p:txBody>
      </p:sp>
      <p:pic>
        <p:nvPicPr>
          <p:cNvPr id="1026" name="Picture 2" descr="Weather stations for precision farming Meteobot - prices and mod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05" y="1125940"/>
            <a:ext cx="2640681" cy="31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 flipH="1">
            <a:off x="311150" y="4915580"/>
            <a:ext cx="34276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err="1" smtClean="0">
                <a:latin typeface="Merriweather" panose="020B0604020202020204" charset="0"/>
              </a:rPr>
              <a:t>Src</a:t>
            </a:r>
            <a:r>
              <a:rPr lang="fr-FR" sz="800" i="1" dirty="0">
                <a:latin typeface="Merriweather" panose="020B0604020202020204" charset="0"/>
              </a:rPr>
              <a:t>: https://images.app.goo.gl/pADSMpEc1gu8fVkN6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11150" y="4789681"/>
            <a:ext cx="3623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err="1" smtClean="0">
                <a:latin typeface="Merriweather" panose="020B0604020202020204" charset="0"/>
              </a:rPr>
              <a:t>Src</a:t>
            </a:r>
            <a:r>
              <a:rPr lang="fr-FR" sz="800" i="1" dirty="0">
                <a:latin typeface="Merriweather" panose="020B0604020202020204" charset="0"/>
              </a:rPr>
              <a:t>: https://images.app.goo.gl/4ysmSUMQxXQLd1Hv7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54" y="1621950"/>
            <a:ext cx="2760246" cy="2331210"/>
          </a:xfrm>
          <a:prstGeom prst="rect">
            <a:avLst/>
          </a:prstGeom>
        </p:spPr>
      </p:pic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311150" y="192088"/>
            <a:ext cx="8521700" cy="573087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Pacifico" panose="020B0604020202020204" charset="0"/>
              </a:rPr>
              <a:t>Contexte</a:t>
            </a:r>
            <a:endParaRPr lang="fr-FR" dirty="0">
              <a:solidFill>
                <a:schemeClr val="bg2"/>
              </a:solidFill>
              <a:latin typeface="Pacific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64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Pacifico" panose="020B0604020202020204" charset="0"/>
              </a:rPr>
              <a:t>Problématique</a:t>
            </a:r>
            <a:endParaRPr lang="fr-FR" dirty="0">
              <a:solidFill>
                <a:schemeClr val="bg2"/>
              </a:solidFill>
              <a:latin typeface="Pacifico" panose="020B060402020202020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11064" y="4768370"/>
            <a:ext cx="4606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err="1" smtClean="0">
                <a:latin typeface="Merriweather" panose="020B0604020202020204" charset="0"/>
              </a:rPr>
              <a:t>Src</a:t>
            </a:r>
            <a:r>
              <a:rPr lang="fr-FR" sz="800" i="1" dirty="0">
                <a:latin typeface="Merriweather" panose="020B0604020202020204" charset="0"/>
              </a:rPr>
              <a:t>: https://images.app.goo.gl/A3bkMkVw8LcbGeCy6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2" t="10520" r="20555" b="36056"/>
          <a:stretch/>
        </p:blipFill>
        <p:spPr>
          <a:xfrm>
            <a:off x="5225349" y="1007042"/>
            <a:ext cx="2229716" cy="143339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11064" y="4876092"/>
            <a:ext cx="4039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err="1" smtClean="0">
                <a:latin typeface="Merriweather" panose="020B0604020202020204" charset="0"/>
              </a:rPr>
              <a:t>Src</a:t>
            </a:r>
            <a:r>
              <a:rPr lang="fr-FR" sz="800" i="1" dirty="0">
                <a:latin typeface="Merriweather" panose="020B0604020202020204" charset="0"/>
              </a:rPr>
              <a:t>: https://images.app.goo.gl/xy9qAUK28AazCGCv7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49" y="2799747"/>
            <a:ext cx="2519783" cy="141947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7" y="1741377"/>
            <a:ext cx="3256809" cy="1776015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11064" y="4983814"/>
            <a:ext cx="36172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err="1" smtClean="0">
                <a:latin typeface="Merriweather" panose="020B0604020202020204" charset="0"/>
              </a:rPr>
              <a:t>Src</a:t>
            </a:r>
            <a:r>
              <a:rPr lang="fr-FR" sz="800" i="1" dirty="0">
                <a:latin typeface="Merriweather" panose="020B0604020202020204" charset="0"/>
              </a:rPr>
              <a:t>: https://images.app.goo.gl/b7N4ig22ErFQ2oPF9</a:t>
            </a:r>
          </a:p>
        </p:txBody>
      </p:sp>
    </p:spTree>
    <p:extLst>
      <p:ext uri="{BB962C8B-B14F-4D97-AF65-F5344CB8AC3E}">
        <p14:creationId xmlns:p14="http://schemas.microsoft.com/office/powerpoint/2010/main" val="1849487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  <a:latin typeface="Merriweather" panose="020B0604020202020204" charset="0"/>
              </a:rPr>
              <a:t>Proposition de Solution</a:t>
            </a: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" y="1336430"/>
            <a:ext cx="5565902" cy="276664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4802901"/>
            <a:ext cx="34231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err="1" smtClean="0">
                <a:latin typeface="Merriweather" panose="020B0604020202020204" charset="0"/>
              </a:rPr>
              <a:t>Src</a:t>
            </a:r>
            <a:r>
              <a:rPr lang="fr-FR" sz="800" i="1" dirty="0">
                <a:latin typeface="Merriweather" panose="020B0604020202020204" charset="0"/>
              </a:rPr>
              <a:t>: https://images.app.goo.gl/ZA3H1DzpzK1anixu9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28" y="1172880"/>
            <a:ext cx="2565330" cy="256533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4949095"/>
            <a:ext cx="3416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err="1" smtClean="0">
                <a:latin typeface="Merriweather" panose="020B0604020202020204" charset="0"/>
              </a:rPr>
              <a:t>Src</a:t>
            </a:r>
            <a:r>
              <a:rPr lang="fr-FR" sz="800" i="1" dirty="0">
                <a:latin typeface="Merriweather" panose="020B0604020202020204" charset="0"/>
              </a:rPr>
              <a:t>: https://images.app.goo.gl/HJxSqoLVyuQFeDpL7</a:t>
            </a:r>
          </a:p>
        </p:txBody>
      </p:sp>
    </p:spTree>
    <p:extLst>
      <p:ext uri="{BB962C8B-B14F-4D97-AF65-F5344CB8AC3E}">
        <p14:creationId xmlns:p14="http://schemas.microsoft.com/office/powerpoint/2010/main" val="2658321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2407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2"/>
                </a:solidFill>
                <a:latin typeface="Pacifico" panose="020B0604020202020204" charset="0"/>
                <a:ea typeface="Pacifico"/>
                <a:cs typeface="Pacifico"/>
                <a:sym typeface="Pacifico"/>
              </a:rPr>
              <a:t>Etat de L’Art</a:t>
            </a:r>
            <a:endParaRPr dirty="0">
              <a:solidFill>
                <a:schemeClr val="bg2"/>
              </a:solidFill>
              <a:latin typeface="Pacifico" panose="020B0604020202020204" charset="0"/>
              <a:ea typeface="Pacifico"/>
              <a:cs typeface="Pacifico"/>
              <a:sym typeface="Pacifico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953310"/>
            <a:ext cx="8520600" cy="3793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None/>
            </a:pPr>
            <a:endParaRPr lang="fr-FR" dirty="0" smtClean="0"/>
          </a:p>
          <a:p>
            <a:pPr marL="285750" indent="-285750">
              <a:spcBef>
                <a:spcPts val="1600"/>
              </a:spcBef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Machine Learning dans l’</a:t>
            </a:r>
            <a:r>
              <a:rPr lang="fr-FR" dirty="0" err="1" smtClean="0">
                <a:solidFill>
                  <a:schemeClr val="accent2"/>
                </a:solidFill>
                <a:latin typeface="Merriweather" panose="020B0604020202020204" charset="0"/>
              </a:rPr>
              <a:t>IdO</a:t>
            </a: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 (Secteur Agriculture) </a:t>
            </a:r>
            <a:endParaRPr lang="fr-FR" dirty="0">
              <a:solidFill>
                <a:schemeClr val="accent2"/>
              </a:solidFill>
              <a:latin typeface="Merriweather" panose="020B0604020202020204" charset="0"/>
            </a:endParaRPr>
          </a:p>
          <a:p>
            <a:pPr marL="285750" indent="-285750">
              <a:spcBef>
                <a:spcPts val="1600"/>
              </a:spcBef>
            </a:pPr>
            <a:endParaRPr lang="fr-FR" dirty="0" smtClean="0">
              <a:solidFill>
                <a:schemeClr val="accent2"/>
              </a:solidFill>
              <a:latin typeface="Merriweather" panose="020B0604020202020204" charset="0"/>
            </a:endParaRPr>
          </a:p>
          <a:p>
            <a:pPr marL="285750" indent="-285750">
              <a:spcBef>
                <a:spcPts val="1600"/>
              </a:spcBef>
            </a:pPr>
            <a:endParaRPr lang="fr-FR" dirty="0">
              <a:solidFill>
                <a:schemeClr val="accent2"/>
              </a:solidFill>
              <a:latin typeface="Merriweather" panose="020B0604020202020204" charset="0"/>
            </a:endParaRPr>
          </a:p>
          <a:p>
            <a:pPr marL="285750" indent="-285750">
              <a:spcBef>
                <a:spcPts val="1600"/>
              </a:spcBef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Prédiction de l’Humidité du Sol  </a:t>
            </a:r>
            <a:endParaRPr lang="fr-FR" dirty="0">
              <a:solidFill>
                <a:schemeClr val="accent2"/>
              </a:solidFill>
              <a:latin typeface="Merriweather" panose="020B060402020202020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66" y="1017645"/>
            <a:ext cx="1914881" cy="17926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2" b="16643"/>
          <a:stretch/>
        </p:blipFill>
        <p:spPr>
          <a:xfrm>
            <a:off x="5076790" y="2540568"/>
            <a:ext cx="1769559" cy="18949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17807"/>
              </p:ext>
            </p:extLst>
          </p:nvPr>
        </p:nvGraphicFramePr>
        <p:xfrm>
          <a:off x="226208" y="728152"/>
          <a:ext cx="8520599" cy="4315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811"/>
                <a:gridCol w="2507488"/>
                <a:gridCol w="2130150"/>
                <a:gridCol w="2130150"/>
              </a:tblGrid>
              <a:tr h="741164">
                <a:tc>
                  <a:txBody>
                    <a:bodyPr/>
                    <a:lstStyle/>
                    <a:p>
                      <a:pPr algn="ctr"/>
                      <a:endParaRPr lang="fr-FR" sz="1200" dirty="0" smtClean="0"/>
                    </a:p>
                    <a:p>
                      <a:pPr algn="ctr"/>
                      <a:r>
                        <a:rPr lang="fr-FR" sz="1200" dirty="0" smtClean="0"/>
                        <a:t>Type de Données</a:t>
                      </a:r>
                    </a:p>
                    <a:p>
                      <a:pPr algn="ctr"/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 smtClean="0"/>
                    </a:p>
                    <a:p>
                      <a:pPr algn="ctr"/>
                      <a:r>
                        <a:rPr lang="fr-FR" sz="1200" dirty="0" smtClean="0"/>
                        <a:t>Type</a:t>
                      </a:r>
                      <a:r>
                        <a:rPr lang="fr-FR" sz="1200" baseline="0" dirty="0" smtClean="0"/>
                        <a:t> de Modèle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/>
                    </a:p>
                    <a:p>
                      <a:pPr algn="ctr"/>
                      <a:r>
                        <a:rPr lang="fr-FR" sz="1200" dirty="0" smtClean="0"/>
                        <a:t>Objectifs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 smtClean="0"/>
                    </a:p>
                    <a:p>
                      <a:pPr algn="ctr"/>
                      <a:r>
                        <a:rPr lang="fr-FR" sz="1200" dirty="0" smtClean="0"/>
                        <a:t>Travaux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673105">
                <a:tc rowSpan="3">
                  <a:txBody>
                    <a:bodyPr/>
                    <a:lstStyle/>
                    <a:p>
                      <a:endParaRPr lang="fr-FR" sz="1200" dirty="0" smtClean="0"/>
                    </a:p>
                    <a:p>
                      <a:pPr algn="ctr"/>
                      <a:endParaRPr lang="fr-FR" sz="1200" dirty="0" smtClean="0"/>
                    </a:p>
                    <a:p>
                      <a:pPr algn="ctr"/>
                      <a:endParaRPr lang="fr-FR" sz="1200" dirty="0" smtClean="0"/>
                    </a:p>
                    <a:p>
                      <a:pPr algn="ctr"/>
                      <a:endParaRPr lang="fr-FR" sz="1200" dirty="0" smtClean="0"/>
                    </a:p>
                    <a:p>
                      <a:pPr algn="ctr"/>
                      <a:endParaRPr lang="fr-FR" sz="1200" dirty="0" smtClean="0"/>
                    </a:p>
                    <a:p>
                      <a:pPr algn="ctr"/>
                      <a:endParaRPr lang="fr-FR" sz="1200" dirty="0" smtClean="0"/>
                    </a:p>
                    <a:p>
                      <a:pPr algn="ctr"/>
                      <a:r>
                        <a:rPr lang="fr-FR" sz="1200" dirty="0" smtClean="0"/>
                        <a:t>Images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/>
                    </a:p>
                    <a:p>
                      <a:pPr algn="ctr"/>
                      <a:r>
                        <a:rPr lang="fr-FR" sz="1200" dirty="0" smtClean="0"/>
                        <a:t>CNN</a:t>
                      </a:r>
                      <a:endParaRPr lang="fr-FR" sz="1200" dirty="0" smtClean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pPr algn="ctr"/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Diagnostic Maladies de </a:t>
                      </a:r>
                      <a:r>
                        <a:rPr lang="en-US" sz="1200" dirty="0" err="1" smtClean="0"/>
                        <a:t>plantes</a:t>
                      </a:r>
                      <a:r>
                        <a:rPr lang="en-US" sz="1200" dirty="0" smtClean="0"/>
                        <a:t> et detection de parasites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pPr algn="ctr"/>
                      <a:r>
                        <a:rPr lang="en-US" sz="1200" baseline="0" dirty="0" err="1" smtClean="0"/>
                        <a:t>Yue</a:t>
                      </a:r>
                      <a:r>
                        <a:rPr lang="en-US" sz="1200" baseline="0" dirty="0" smtClean="0"/>
                        <a:t> et al. [10]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95000"/>
                      </a:schemeClr>
                    </a:solidFill>
                  </a:tcPr>
                </a:tc>
              </a:tr>
              <a:tr h="95047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 smtClean="0"/>
                    </a:p>
                    <a:p>
                      <a:pPr algn="ctr"/>
                      <a:r>
                        <a:rPr lang="fr-FR" sz="1200" dirty="0" smtClean="0"/>
                        <a:t>Réseau Récursif Résiduel Profond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dirty="0" smtClean="0"/>
                        <a:t> +</a:t>
                      </a:r>
                      <a:r>
                        <a:rPr lang="fr-FR" sz="1200" baseline="0" dirty="0" smtClean="0"/>
                        <a:t> SVM </a:t>
                      </a:r>
                      <a:r>
                        <a:rPr lang="en-US" sz="1200" baseline="0" dirty="0" smtClean="0"/>
                        <a:t>/ </a:t>
                      </a:r>
                      <a:r>
                        <a:rPr lang="en-US" sz="1200" baseline="0" dirty="0" err="1" smtClean="0"/>
                        <a:t>kNN</a:t>
                      </a:r>
                      <a:endParaRPr lang="en-US" sz="1200" baseline="0" dirty="0" smtClean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pPr algn="ctr"/>
                      <a:r>
                        <a:rPr lang="en-US" sz="1200" dirty="0" err="1" smtClean="0"/>
                        <a:t>Mwebaze</a:t>
                      </a:r>
                      <a:r>
                        <a:rPr lang="en-US" sz="1200" baseline="0" dirty="0" smtClean="0"/>
                        <a:t> et al. [11]</a:t>
                      </a:r>
                      <a:endParaRPr lang="en-US" sz="1200" dirty="0" smtClean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95000"/>
                      </a:schemeClr>
                    </a:solidFill>
                  </a:tcPr>
                </a:tc>
              </a:tr>
              <a:tr h="94462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/>
                    </a:p>
                    <a:p>
                      <a:pPr algn="ctr"/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CNN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Surveillance </a:t>
                      </a:r>
                      <a:r>
                        <a:rPr lang="fr-FR" sz="1200" noProof="0" dirty="0" smtClean="0"/>
                        <a:t>Taux</a:t>
                      </a:r>
                      <a:r>
                        <a:rPr lang="en-US" sz="1200" dirty="0" smtClean="0"/>
                        <a:t> de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fr-FR" sz="1200" baseline="0" noProof="0" dirty="0" smtClean="0"/>
                        <a:t>Croissance</a:t>
                      </a:r>
                      <a:r>
                        <a:rPr lang="en-US" sz="1200" baseline="0" dirty="0" smtClean="0"/>
                        <a:t> Plant Raisin + </a:t>
                      </a:r>
                      <a:r>
                        <a:rPr lang="en-US" sz="1200" baseline="0" dirty="0" err="1" smtClean="0"/>
                        <a:t>Param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fr-FR" sz="1200" baseline="0" noProof="0" dirty="0" smtClean="0"/>
                        <a:t>environnementaux</a:t>
                      </a:r>
                      <a:endParaRPr lang="fr-FR" sz="1200" baseline="0" noProof="0" dirty="0" smtClean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Yahata et al. [14]</a:t>
                      </a:r>
                    </a:p>
                    <a:p>
                      <a:endParaRPr lang="en-US" sz="1200" dirty="0" smtClean="0"/>
                    </a:p>
                    <a:p>
                      <a:endParaRPr lang="en-US" sz="1200" dirty="0" smtClean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95000"/>
                      </a:schemeClr>
                    </a:solidFill>
                  </a:tcPr>
                </a:tc>
              </a:tr>
              <a:tr h="792124">
                <a:tc>
                  <a:txBody>
                    <a:bodyPr/>
                    <a:lstStyle/>
                    <a:p>
                      <a:pPr algn="ctr"/>
                      <a:endParaRPr lang="fr-FR" sz="1200" dirty="0" smtClean="0"/>
                    </a:p>
                    <a:p>
                      <a:pPr algn="ctr"/>
                      <a:endParaRPr lang="fr-FR" sz="1200" dirty="0" smtClean="0"/>
                    </a:p>
                    <a:p>
                      <a:pPr algn="ctr"/>
                      <a:r>
                        <a:rPr lang="fr-FR" sz="1200" dirty="0" smtClean="0"/>
                        <a:t>Données Météo</a:t>
                      </a:r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Chaine</a:t>
                      </a:r>
                      <a:r>
                        <a:rPr lang="en-US" sz="1200" baseline="0" dirty="0" smtClean="0"/>
                        <a:t> de </a:t>
                      </a:r>
                      <a:r>
                        <a:rPr lang="en-US" sz="1200" dirty="0" smtClean="0"/>
                        <a:t>Markov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fr-FR" sz="1200" baseline="0" noProof="0" dirty="0" smtClean="0"/>
                        <a:t>Cachée</a:t>
                      </a:r>
                    </a:p>
                    <a:p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pPr algn="ctr"/>
                      <a:r>
                        <a:rPr lang="en-US" sz="1200" baseline="0" dirty="0" smtClean="0"/>
                        <a:t>Identification </a:t>
                      </a:r>
                      <a:r>
                        <a:rPr lang="fr-FR" sz="1200" baseline="0" noProof="0" dirty="0" smtClean="0"/>
                        <a:t>Risques</a:t>
                      </a:r>
                      <a:r>
                        <a:rPr lang="en-US" sz="1200" baseline="0" dirty="0" smtClean="0"/>
                        <a:t> Maladies, </a:t>
                      </a:r>
                      <a:r>
                        <a:rPr lang="en-US" sz="1200" baseline="0" dirty="0" err="1" smtClean="0"/>
                        <a:t>Optimisation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Ressources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Agricoles</a:t>
                      </a:r>
                      <a:endParaRPr lang="en-US" sz="1200" baseline="0" dirty="0" smtClean="0"/>
                    </a:p>
                    <a:p>
                      <a:pPr algn="ctr"/>
                      <a:endParaRPr lang="en-US" sz="1200" baseline="0" dirty="0" smtClean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Patil</a:t>
                      </a:r>
                      <a:r>
                        <a:rPr lang="en-US" sz="1200" baseline="0" dirty="0" smtClean="0"/>
                        <a:t> et </a:t>
                      </a:r>
                      <a:r>
                        <a:rPr lang="en-US" sz="1200" baseline="0" dirty="0" err="1" smtClean="0"/>
                        <a:t>Thorat</a:t>
                      </a:r>
                      <a:r>
                        <a:rPr lang="en-US" sz="1200" baseline="0" dirty="0" smtClean="0"/>
                        <a:t> [13]</a:t>
                      </a:r>
                      <a:endParaRPr lang="en-US" sz="1200" dirty="0" smtClean="0"/>
                    </a:p>
                    <a:p>
                      <a:endParaRPr lang="fr-FR" sz="1200" dirty="0">
                        <a:latin typeface="Merriweather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06584" y="90722"/>
            <a:ext cx="8520600" cy="572700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  <a:latin typeface="Merriweather" panose="020B0604020202020204" charset="0"/>
              </a:rPr>
              <a:t>Machine Learning Dans L’IdO (Agriculture)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54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700" y="218315"/>
            <a:ext cx="8520600" cy="572700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  <a:latin typeface="Merriweather" panose="020B0604020202020204" charset="0"/>
              </a:rPr>
              <a:t>Machine Learning Dans L’IdO (Agriculture)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400" dirty="0" smtClean="0">
              <a:solidFill>
                <a:schemeClr val="accent2"/>
              </a:solidFill>
              <a:latin typeface="Merriweather" panose="020B0604020202020204" charset="0"/>
            </a:endParaRPr>
          </a:p>
          <a:p>
            <a:pPr marL="114300" indent="0">
              <a:buNone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Objectif 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Améliorer la productivité (Détection des maladies)</a:t>
            </a:r>
            <a:r>
              <a:rPr lang="fr-FR" dirty="0">
                <a:solidFill>
                  <a:schemeClr val="accent2"/>
                </a:solidFill>
                <a:latin typeface="Merriweather" panose="020B0604020202020204" charset="0"/>
              </a:rPr>
              <a:t>	</a:t>
            </a: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Réduire les Couts de maintenance des Systèmes agricoles (Maintien de l’environnement requis)</a:t>
            </a:r>
            <a:endParaRPr lang="en-US" dirty="0">
              <a:solidFill>
                <a:schemeClr val="accent2"/>
              </a:solidFill>
              <a:latin typeface="Merriweather" panose="020B0604020202020204" charset="0"/>
            </a:endParaRPr>
          </a:p>
          <a:p>
            <a:pPr marL="139700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Merriweather" panose="020B0604020202020204" charset="0"/>
              </a:rPr>
              <a:t>Observation:</a:t>
            </a: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Exécution des Modèles</a:t>
            </a:r>
            <a:r>
              <a:rPr lang="en-US" dirty="0" smtClean="0">
                <a:solidFill>
                  <a:schemeClr val="accent2"/>
                </a:solidFill>
                <a:latin typeface="Merriweather" panose="020B0604020202020204" charset="0"/>
              </a:rPr>
              <a:t> </a:t>
            </a: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faite</a:t>
            </a:r>
            <a:r>
              <a:rPr lang="en-US" dirty="0" smtClean="0">
                <a:solidFill>
                  <a:schemeClr val="accent2"/>
                </a:solidFill>
                <a:latin typeface="Merriweather" panose="020B0604020202020204" charset="0"/>
              </a:rPr>
              <a:t> </a:t>
            </a: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sur</a:t>
            </a:r>
            <a:r>
              <a:rPr lang="en-US" dirty="0" smtClean="0">
                <a:solidFill>
                  <a:schemeClr val="accent2"/>
                </a:solidFill>
                <a:latin typeface="Merriweather" panose="020B0604020202020204" charset="0"/>
              </a:rPr>
              <a:t> un </a:t>
            </a:r>
            <a:r>
              <a:rPr lang="fr-FR" dirty="0" smtClean="0">
                <a:solidFill>
                  <a:schemeClr val="accent2"/>
                </a:solidFill>
                <a:latin typeface="Merriweather" panose="020B0604020202020204" charset="0"/>
              </a:rPr>
              <a:t>serveur</a:t>
            </a:r>
            <a:r>
              <a:rPr lang="en-US" dirty="0" smtClean="0">
                <a:solidFill>
                  <a:schemeClr val="accent2"/>
                </a:solidFill>
                <a:latin typeface="Merriweather" panose="020B0604020202020204" charset="0"/>
              </a:rPr>
              <a:t> distant</a:t>
            </a:r>
            <a:endParaRPr lang="fr-FR" dirty="0" smtClean="0">
              <a:solidFill>
                <a:schemeClr val="accent2"/>
              </a:solidFill>
              <a:latin typeface="Merriweather" panose="020B060402020202020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526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11700" y="124595"/>
            <a:ext cx="8520600" cy="572700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  <a:latin typeface="Merriweather" panose="020B0604020202020204" charset="0"/>
              </a:rPr>
              <a:t>Prédiction de l’Humidité du Sol</a:t>
            </a:r>
            <a:br>
              <a:rPr lang="fr-FR" dirty="0">
                <a:solidFill>
                  <a:schemeClr val="bg2"/>
                </a:solidFill>
                <a:latin typeface="Merriweather" panose="020B0604020202020204" charset="0"/>
              </a:rPr>
            </a:br>
            <a:endParaRPr lang="fr-FR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050678319"/>
              </p:ext>
            </p:extLst>
          </p:nvPr>
        </p:nvGraphicFramePr>
        <p:xfrm>
          <a:off x="195385" y="0"/>
          <a:ext cx="7188054" cy="345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7589370" y="1228455"/>
            <a:ext cx="1242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rgbClr val="FF0000"/>
                </a:solidFill>
                <a:latin typeface="Merriweather" panose="020B0604020202020204" charset="0"/>
              </a:rPr>
              <a:t>Forte dépendance régionale des paramètres du modèle</a:t>
            </a:r>
            <a:endParaRPr lang="fr-FR" sz="1200" i="1" dirty="0">
              <a:solidFill>
                <a:srgbClr val="FF0000"/>
              </a:solidFill>
              <a:latin typeface="Merriweather" panose="020B060402020202020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464357" y="3116394"/>
            <a:ext cx="1679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solidFill>
                  <a:srgbClr val="FF0000"/>
                </a:solidFill>
                <a:latin typeface="Merriweather" panose="020B0604020202020204" charset="0"/>
              </a:rPr>
              <a:t>Erreurs importantes et précision insatisfaisantes pour la prédiction de données non linéaires</a:t>
            </a:r>
            <a:endParaRPr lang="fr-FR" sz="1200" i="1" dirty="0">
              <a:solidFill>
                <a:srgbClr val="FF0000"/>
              </a:solidFill>
              <a:latin typeface="Merriweather" panose="020B0604020202020204" charset="0"/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4231942194"/>
              </p:ext>
            </p:extLst>
          </p:nvPr>
        </p:nvGraphicFramePr>
        <p:xfrm>
          <a:off x="214142" y="1889760"/>
          <a:ext cx="7188054" cy="345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48789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" grpId="0"/>
      <p:bldP spid="5" grpId="0"/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38074</TotalTime>
  <Words>682</Words>
  <Application>Microsoft Office PowerPoint</Application>
  <PresentationFormat>Affichage à l'écran (16:9)</PresentationFormat>
  <Paragraphs>328</Paragraphs>
  <Slides>26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Merriweather</vt:lpstr>
      <vt:lpstr>Times New Roman</vt:lpstr>
      <vt:lpstr>Pacifico</vt:lpstr>
      <vt:lpstr>Arial</vt:lpstr>
      <vt:lpstr>Wingdings</vt:lpstr>
      <vt:lpstr>Courier New</vt:lpstr>
      <vt:lpstr>Caveat</vt:lpstr>
      <vt:lpstr>Simple Light</vt:lpstr>
      <vt:lpstr>UFR SAT - SECTION INFORMATIQUE</vt:lpstr>
      <vt:lpstr>Sommaire</vt:lpstr>
      <vt:lpstr>Contexte</vt:lpstr>
      <vt:lpstr>Problématique</vt:lpstr>
      <vt:lpstr>Proposition de Solution</vt:lpstr>
      <vt:lpstr>Etat de L’Art</vt:lpstr>
      <vt:lpstr>Machine Learning Dans L’IdO (Agriculture)</vt:lpstr>
      <vt:lpstr>Machine Learning Dans L’IdO (Agriculture)</vt:lpstr>
      <vt:lpstr>Prédiction de l’Humidité du Sol </vt:lpstr>
      <vt:lpstr>Prédiction de l’Humidité du Sol </vt:lpstr>
      <vt:lpstr>Réseaux de Neurones en Périphéries </vt:lpstr>
      <vt:lpstr>Architecture </vt:lpstr>
      <vt:lpstr>Architecture: Outils</vt:lpstr>
      <vt:lpstr>Données</vt:lpstr>
      <vt:lpstr>Données</vt:lpstr>
      <vt:lpstr>Données</vt:lpstr>
      <vt:lpstr>Données</vt:lpstr>
      <vt:lpstr>Données</vt:lpstr>
      <vt:lpstr>Modèles d’Apprentissage: SVR</vt:lpstr>
      <vt:lpstr>Modèles d’Apprentissage: PMC</vt:lpstr>
      <vt:lpstr>Modèles d’Apprentissage: RN-OHL</vt:lpstr>
      <vt:lpstr>Modèles d’Apprentissage: RN-MHL</vt:lpstr>
      <vt:lpstr>Comparaison Modèles</vt:lpstr>
      <vt:lpstr>Comparaison Modèles</vt:lpstr>
      <vt:lpstr>Perspectives</vt:lpstr>
      <vt:lpstr>UFR SAT - SECTION INFORMATIQUE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UFR SAT - SECTION INFORMATIQUE</dc:title>
  <cp:lastModifiedBy>bmd tech</cp:lastModifiedBy>
  <cp:revision>235</cp:revision>
  <dcterms:modified xsi:type="dcterms:W3CDTF">2021-04-02T09:50:26Z</dcterms:modified>
</cp:coreProperties>
</file>